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AE647-DD64-475E-B386-91597DCE0889}" v="12" dt="2024-08-09T20:40:32.5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p:scale>
          <a:sx n="110" d="100"/>
          <a:sy n="110" d="100"/>
        </p:scale>
        <p:origin x="2118" y="-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git Wallace" userId="62f1178e-043d-4a72-adee-46b9df74f95e" providerId="ADAL" clId="{774AE647-DD64-475E-B386-91597DCE0889}"/>
    <pc:docChg chg="undo custSel delSld modSld">
      <pc:chgData name="Bridgit Wallace" userId="62f1178e-043d-4a72-adee-46b9df74f95e" providerId="ADAL" clId="{774AE647-DD64-475E-B386-91597DCE0889}" dt="2024-08-09T20:42:18.608" v="37" actId="47"/>
      <pc:docMkLst>
        <pc:docMk/>
      </pc:docMkLst>
      <pc:sldChg chg="addSp delSp modSp mod">
        <pc:chgData name="Bridgit Wallace" userId="62f1178e-043d-4a72-adee-46b9df74f95e" providerId="ADAL" clId="{774AE647-DD64-475E-B386-91597DCE0889}" dt="2024-08-09T20:41:59.309" v="36" actId="1076"/>
        <pc:sldMkLst>
          <pc:docMk/>
          <pc:sldMk cId="0" sldId="256"/>
        </pc:sldMkLst>
        <pc:spChg chg="mod">
          <ac:chgData name="Bridgit Wallace" userId="62f1178e-043d-4a72-adee-46b9df74f95e" providerId="ADAL" clId="{774AE647-DD64-475E-B386-91597DCE0889}" dt="2024-08-09T20:41:14.365" v="30" actId="1076"/>
          <ac:spMkLst>
            <pc:docMk/>
            <pc:sldMk cId="0" sldId="256"/>
            <ac:spMk id="7" creationId="{00000000-0000-0000-0000-000000000000}"/>
          </ac:spMkLst>
        </pc:spChg>
        <pc:spChg chg="mod">
          <ac:chgData name="Bridgit Wallace" userId="62f1178e-043d-4a72-adee-46b9df74f95e" providerId="ADAL" clId="{774AE647-DD64-475E-B386-91597DCE0889}" dt="2024-08-09T20:41:36.539" v="32" actId="1076"/>
          <ac:spMkLst>
            <pc:docMk/>
            <pc:sldMk cId="0" sldId="256"/>
            <ac:spMk id="10" creationId="{00000000-0000-0000-0000-000000000000}"/>
          </ac:spMkLst>
        </pc:spChg>
        <pc:spChg chg="mod">
          <ac:chgData name="Bridgit Wallace" userId="62f1178e-043d-4a72-adee-46b9df74f95e" providerId="ADAL" clId="{774AE647-DD64-475E-B386-91597DCE0889}" dt="2024-08-09T20:41:30.581" v="31" actId="554"/>
          <ac:spMkLst>
            <pc:docMk/>
            <pc:sldMk cId="0" sldId="256"/>
            <ac:spMk id="11" creationId="{00000000-0000-0000-0000-000000000000}"/>
          </ac:spMkLst>
        </pc:spChg>
        <pc:spChg chg="mod">
          <ac:chgData name="Bridgit Wallace" userId="62f1178e-043d-4a72-adee-46b9df74f95e" providerId="ADAL" clId="{774AE647-DD64-475E-B386-91597DCE0889}" dt="2024-08-09T20:41:30.581" v="31" actId="554"/>
          <ac:spMkLst>
            <pc:docMk/>
            <pc:sldMk cId="0" sldId="256"/>
            <ac:spMk id="12" creationId="{00000000-0000-0000-0000-000000000000}"/>
          </ac:spMkLst>
        </pc:spChg>
        <pc:spChg chg="mod">
          <ac:chgData name="Bridgit Wallace" userId="62f1178e-043d-4a72-adee-46b9df74f95e" providerId="ADAL" clId="{774AE647-DD64-475E-B386-91597DCE0889}" dt="2024-08-09T20:41:59.309" v="36" actId="1076"/>
          <ac:spMkLst>
            <pc:docMk/>
            <pc:sldMk cId="0" sldId="256"/>
            <ac:spMk id="53" creationId="{00000000-0000-0000-0000-000000000000}"/>
          </ac:spMkLst>
        </pc:spChg>
        <pc:spChg chg="add del">
          <ac:chgData name="Bridgit Wallace" userId="62f1178e-043d-4a72-adee-46b9df74f95e" providerId="ADAL" clId="{774AE647-DD64-475E-B386-91597DCE0889}" dt="2024-08-09T20:39:54.522" v="17" actId="478"/>
          <ac:spMkLst>
            <pc:docMk/>
            <pc:sldMk cId="0" sldId="256"/>
            <ac:spMk id="73" creationId="{160A0ACA-EFA6-D86F-F6DD-F49A69D8ADEE}"/>
          </ac:spMkLst>
        </pc:spChg>
        <pc:spChg chg="mod">
          <ac:chgData name="Bridgit Wallace" userId="62f1178e-043d-4a72-adee-46b9df74f95e" providerId="ADAL" clId="{774AE647-DD64-475E-B386-91597DCE0889}" dt="2024-08-09T20:40:44.289" v="28" actId="207"/>
          <ac:spMkLst>
            <pc:docMk/>
            <pc:sldMk cId="0" sldId="256"/>
            <ac:spMk id="83" creationId="{00000000-0000-0000-0000-000000000000}"/>
          </ac:spMkLst>
        </pc:spChg>
        <pc:grpChg chg="mod">
          <ac:chgData name="Bridgit Wallace" userId="62f1178e-043d-4a72-adee-46b9df74f95e" providerId="ADAL" clId="{774AE647-DD64-475E-B386-91597DCE0889}" dt="2024-08-09T20:41:45.006" v="34" actId="1076"/>
          <ac:grpSpMkLst>
            <pc:docMk/>
            <pc:sldMk cId="0" sldId="256"/>
            <ac:grpSpMk id="76" creationId="{0EA37C3E-5210-6588-7B9A-B6ECB6EB92F4}"/>
          </ac:grpSpMkLst>
        </pc:grpChg>
        <pc:grpChg chg="add mod">
          <ac:chgData name="Bridgit Wallace" userId="62f1178e-043d-4a72-adee-46b9df74f95e" providerId="ADAL" clId="{774AE647-DD64-475E-B386-91597DCE0889}" dt="2024-08-09T20:40:32.581" v="24" actId="164"/>
          <ac:grpSpMkLst>
            <pc:docMk/>
            <pc:sldMk cId="0" sldId="256"/>
            <ac:grpSpMk id="77" creationId="{17A804B0-48FA-E505-3D45-593C09EE2F12}"/>
          </ac:grpSpMkLst>
        </pc:grpChg>
        <pc:grpChg chg="mod">
          <ac:chgData name="Bridgit Wallace" userId="62f1178e-043d-4a72-adee-46b9df74f95e" providerId="ADAL" clId="{774AE647-DD64-475E-B386-91597DCE0889}" dt="2024-08-09T20:41:48.874" v="35" actId="1076"/>
          <ac:grpSpMkLst>
            <pc:docMk/>
            <pc:sldMk cId="0" sldId="256"/>
            <ac:grpSpMk id="118" creationId="{6ED1E4F1-C598-2AAA-FB84-BD6C11B7369A}"/>
          </ac:grpSpMkLst>
        </pc:grpChg>
        <pc:picChg chg="mod">
          <ac:chgData name="Bridgit Wallace" userId="62f1178e-043d-4a72-adee-46b9df74f95e" providerId="ADAL" clId="{774AE647-DD64-475E-B386-91597DCE0889}" dt="2024-08-09T20:41:41.036" v="33" actId="1076"/>
          <ac:picMkLst>
            <pc:docMk/>
            <pc:sldMk cId="0" sldId="256"/>
            <ac:picMk id="15" creationId="{00000000-0000-0000-0000-000000000000}"/>
          </ac:picMkLst>
        </pc:picChg>
        <pc:picChg chg="mod">
          <ac:chgData name="Bridgit Wallace" userId="62f1178e-043d-4a72-adee-46b9df74f95e" providerId="ADAL" clId="{774AE647-DD64-475E-B386-91597DCE0889}" dt="2024-08-09T20:40:37.940" v="27" actId="1076"/>
          <ac:picMkLst>
            <pc:docMk/>
            <pc:sldMk cId="0" sldId="256"/>
            <ac:picMk id="17" creationId="{1AFDCA08-B29C-6DBF-0369-121AA3D04642}"/>
          </ac:picMkLst>
        </pc:picChg>
        <pc:picChg chg="add del mod">
          <ac:chgData name="Bridgit Wallace" userId="62f1178e-043d-4a72-adee-46b9df74f95e" providerId="ADAL" clId="{774AE647-DD64-475E-B386-91597DCE0889}" dt="2024-08-09T20:36:31.447" v="5" actId="478"/>
          <ac:picMkLst>
            <pc:docMk/>
            <pc:sldMk cId="0" sldId="256"/>
            <ac:picMk id="19" creationId="{A8FFD4CF-12F0-E2B0-8DE7-A13B92E23404}"/>
          </ac:picMkLst>
        </pc:picChg>
        <pc:picChg chg="add mod">
          <ac:chgData name="Bridgit Wallace" userId="62f1178e-043d-4a72-adee-46b9df74f95e" providerId="ADAL" clId="{774AE647-DD64-475E-B386-91597DCE0889}" dt="2024-08-09T20:40:32.581" v="24" actId="164"/>
          <ac:picMkLst>
            <pc:docMk/>
            <pc:sldMk cId="0" sldId="256"/>
            <ac:picMk id="23" creationId="{851D97EC-612B-ABDA-684D-EA15796A0FFA}"/>
          </ac:picMkLst>
        </pc:picChg>
        <pc:picChg chg="add del">
          <ac:chgData name="Bridgit Wallace" userId="62f1178e-043d-4a72-adee-46b9df74f95e" providerId="ADAL" clId="{774AE647-DD64-475E-B386-91597DCE0889}" dt="2024-08-09T20:36:08.268" v="1" actId="478"/>
          <ac:picMkLst>
            <pc:docMk/>
            <pc:sldMk cId="0" sldId="256"/>
            <ac:picMk id="1026" creationId="{3990AFBC-D87C-9B33-B1F8-04BB732A1E52}"/>
          </ac:picMkLst>
        </pc:picChg>
        <pc:picChg chg="add mod">
          <ac:chgData name="Bridgit Wallace" userId="62f1178e-043d-4a72-adee-46b9df74f95e" providerId="ADAL" clId="{774AE647-DD64-475E-B386-91597DCE0889}" dt="2024-08-09T20:40:32.581" v="24" actId="164"/>
          <ac:picMkLst>
            <pc:docMk/>
            <pc:sldMk cId="0" sldId="256"/>
            <ac:picMk id="1030" creationId="{84C32AB9-DE98-6EA2-6FB4-D8680C6FE399}"/>
          </ac:picMkLst>
        </pc:picChg>
      </pc:sldChg>
      <pc:sldChg chg="del">
        <pc:chgData name="Bridgit Wallace" userId="62f1178e-043d-4a72-adee-46b9df74f95e" providerId="ADAL" clId="{774AE647-DD64-475E-B386-91597DCE0889}" dt="2024-08-09T20:42:18.608" v="37" actId="47"/>
        <pc:sldMkLst>
          <pc:docMk/>
          <pc:sldMk cId="388837082" sldId="257"/>
        </pc:sldMkLst>
      </pc:sldChg>
    </pc:docChg>
  </pc:docChgLst>
  <pc:docChgLst>
    <pc:chgData name="Bridgit Wallace" userId="62f1178e-043d-4a72-adee-46b9df74f95e" providerId="ADAL" clId="{AA1FF0BD-2990-402D-A929-E025BADD1634}"/>
    <pc:docChg chg="undo custSel addSld modSld">
      <pc:chgData name="Bridgit Wallace" userId="62f1178e-043d-4a72-adee-46b9df74f95e" providerId="ADAL" clId="{AA1FF0BD-2990-402D-A929-E025BADD1634}" dt="2024-07-02T20:43:12.746" v="373" actId="1076"/>
      <pc:docMkLst>
        <pc:docMk/>
      </pc:docMkLst>
      <pc:sldChg chg="addSp delSp modSp mod">
        <pc:chgData name="Bridgit Wallace" userId="62f1178e-043d-4a72-adee-46b9df74f95e" providerId="ADAL" clId="{AA1FF0BD-2990-402D-A929-E025BADD1634}" dt="2024-07-02T20:43:12.746" v="373" actId="1076"/>
        <pc:sldMkLst>
          <pc:docMk/>
          <pc:sldMk cId="0" sldId="256"/>
        </pc:sldMkLst>
        <pc:spChg chg="mod">
          <ac:chgData name="Bridgit Wallace" userId="62f1178e-043d-4a72-adee-46b9df74f95e" providerId="ADAL" clId="{AA1FF0BD-2990-402D-A929-E025BADD1634}" dt="2024-07-01T16:07:15.598" v="209" actId="20577"/>
          <ac:spMkLst>
            <pc:docMk/>
            <pc:sldMk cId="0" sldId="256"/>
            <ac:spMk id="10" creationId="{00000000-0000-0000-0000-000000000000}"/>
          </ac:spMkLst>
        </pc:spChg>
        <pc:spChg chg="mod">
          <ac:chgData name="Bridgit Wallace" userId="62f1178e-043d-4a72-adee-46b9df74f95e" providerId="ADAL" clId="{AA1FF0BD-2990-402D-A929-E025BADD1634}" dt="2024-07-01T16:07:06.194" v="207" actId="1076"/>
          <ac:spMkLst>
            <pc:docMk/>
            <pc:sldMk cId="0" sldId="256"/>
            <ac:spMk id="11" creationId="{00000000-0000-0000-0000-000000000000}"/>
          </ac:spMkLst>
        </pc:spChg>
        <pc:spChg chg="mod">
          <ac:chgData name="Bridgit Wallace" userId="62f1178e-043d-4a72-adee-46b9df74f95e" providerId="ADAL" clId="{AA1FF0BD-2990-402D-A929-E025BADD1634}" dt="2024-07-01T16:08:15.461" v="336" actId="20577"/>
          <ac:spMkLst>
            <pc:docMk/>
            <pc:sldMk cId="0" sldId="256"/>
            <ac:spMk id="12" creationId="{00000000-0000-0000-0000-000000000000}"/>
          </ac:spMkLst>
        </pc:spChg>
        <pc:spChg chg="add mod">
          <ac:chgData name="Bridgit Wallace" userId="62f1178e-043d-4a72-adee-46b9df74f95e" providerId="ADAL" clId="{AA1FF0BD-2990-402D-A929-E025BADD1634}" dt="2024-07-02T19:40:46.938" v="369" actId="14100"/>
          <ac:spMkLst>
            <pc:docMk/>
            <pc:sldMk cId="0" sldId="256"/>
            <ac:spMk id="16" creationId="{90EEB3CD-8DE4-8B17-64E2-81F90FDF827A}"/>
          </ac:spMkLst>
        </pc:spChg>
        <pc:spChg chg="topLvl">
          <ac:chgData name="Bridgit Wallace" userId="62f1178e-043d-4a72-adee-46b9df74f95e" providerId="ADAL" clId="{AA1FF0BD-2990-402D-A929-E025BADD1634}" dt="2024-07-02T19:40:25.724" v="352" actId="478"/>
          <ac:spMkLst>
            <pc:docMk/>
            <pc:sldMk cId="0" sldId="256"/>
            <ac:spMk id="22" creationId="{00000000-0000-0000-0000-000000000000}"/>
          </ac:spMkLst>
        </pc:spChg>
        <pc:spChg chg="add del">
          <ac:chgData name="Bridgit Wallace" userId="62f1178e-043d-4a72-adee-46b9df74f95e" providerId="ADAL" clId="{AA1FF0BD-2990-402D-A929-E025BADD1634}" dt="2024-07-02T19:40:19.556" v="351" actId="478"/>
          <ac:spMkLst>
            <pc:docMk/>
            <pc:sldMk cId="0" sldId="256"/>
            <ac:spMk id="25" creationId="{00000000-0000-0000-0000-000000000000}"/>
          </ac:spMkLst>
        </pc:spChg>
        <pc:spChg chg="mod">
          <ac:chgData name="Bridgit Wallace" userId="62f1178e-043d-4a72-adee-46b9df74f95e" providerId="ADAL" clId="{AA1FF0BD-2990-402D-A929-E025BADD1634}" dt="2024-07-01T15:58:56.311" v="1" actId="20577"/>
          <ac:spMkLst>
            <pc:docMk/>
            <pc:sldMk cId="0" sldId="256"/>
            <ac:spMk id="84" creationId="{00000000-0000-0000-0000-000000000000}"/>
          </ac:spMkLst>
        </pc:spChg>
        <pc:spChg chg="add del mod">
          <ac:chgData name="Bridgit Wallace" userId="62f1178e-043d-4a72-adee-46b9df74f95e" providerId="ADAL" clId="{AA1FF0BD-2990-402D-A929-E025BADD1634}" dt="2024-07-02T19:40:19.556" v="351" actId="478"/>
          <ac:spMkLst>
            <pc:docMk/>
            <pc:sldMk cId="0" sldId="256"/>
            <ac:spMk id="88" creationId="{DF300BCD-BBB5-0F2F-CB59-3123F840CD97}"/>
          </ac:spMkLst>
        </pc:spChg>
        <pc:spChg chg="mod">
          <ac:chgData name="Bridgit Wallace" userId="62f1178e-043d-4a72-adee-46b9df74f95e" providerId="ADAL" clId="{AA1FF0BD-2990-402D-A929-E025BADD1634}" dt="2024-07-01T16:04:29.677" v="103" actId="207"/>
          <ac:spMkLst>
            <pc:docMk/>
            <pc:sldMk cId="0" sldId="256"/>
            <ac:spMk id="89" creationId="{2076DF9A-E700-2B40-4AC3-6E1792CABA0C}"/>
          </ac:spMkLst>
        </pc:spChg>
        <pc:spChg chg="mod">
          <ac:chgData name="Bridgit Wallace" userId="62f1178e-043d-4a72-adee-46b9df74f95e" providerId="ADAL" clId="{AA1FF0BD-2990-402D-A929-E025BADD1634}" dt="2024-07-01T16:04:29.677" v="103" actId="207"/>
          <ac:spMkLst>
            <pc:docMk/>
            <pc:sldMk cId="0" sldId="256"/>
            <ac:spMk id="90" creationId="{863E1A4C-E65A-D54B-E306-5535A05F29EB}"/>
          </ac:spMkLst>
        </pc:spChg>
        <pc:spChg chg="mod">
          <ac:chgData name="Bridgit Wallace" userId="62f1178e-043d-4a72-adee-46b9df74f95e" providerId="ADAL" clId="{AA1FF0BD-2990-402D-A929-E025BADD1634}" dt="2024-07-01T16:04:29.677" v="103" actId="207"/>
          <ac:spMkLst>
            <pc:docMk/>
            <pc:sldMk cId="0" sldId="256"/>
            <ac:spMk id="91" creationId="{76C12EBD-03C2-AABA-C872-8A8B63C15185}"/>
          </ac:spMkLst>
        </pc:spChg>
        <pc:spChg chg="mod">
          <ac:chgData name="Bridgit Wallace" userId="62f1178e-043d-4a72-adee-46b9df74f95e" providerId="ADAL" clId="{AA1FF0BD-2990-402D-A929-E025BADD1634}" dt="2024-07-01T16:04:29.677" v="103" actId="207"/>
          <ac:spMkLst>
            <pc:docMk/>
            <pc:sldMk cId="0" sldId="256"/>
            <ac:spMk id="92" creationId="{62AAA50B-0637-233C-EC0F-F25795AB887B}"/>
          </ac:spMkLst>
        </pc:spChg>
        <pc:spChg chg="mod">
          <ac:chgData name="Bridgit Wallace" userId="62f1178e-043d-4a72-adee-46b9df74f95e" providerId="ADAL" clId="{AA1FF0BD-2990-402D-A929-E025BADD1634}" dt="2024-07-01T16:04:29.677" v="103" actId="207"/>
          <ac:spMkLst>
            <pc:docMk/>
            <pc:sldMk cId="0" sldId="256"/>
            <ac:spMk id="93" creationId="{C4BD49A5-A228-421C-579C-552880D53EF3}"/>
          </ac:spMkLst>
        </pc:spChg>
        <pc:spChg chg="add del">
          <ac:chgData name="Bridgit Wallace" userId="62f1178e-043d-4a72-adee-46b9df74f95e" providerId="ADAL" clId="{AA1FF0BD-2990-402D-A929-E025BADD1634}" dt="2024-07-02T19:40:19.123" v="350" actId="478"/>
          <ac:spMkLst>
            <pc:docMk/>
            <pc:sldMk cId="0" sldId="256"/>
            <ac:spMk id="94" creationId="{DE6CCD9D-F3B5-F6B1-1B75-F3DD34C86544}"/>
          </ac:spMkLst>
        </pc:spChg>
        <pc:spChg chg="add del">
          <ac:chgData name="Bridgit Wallace" userId="62f1178e-043d-4a72-adee-46b9df74f95e" providerId="ADAL" clId="{AA1FF0BD-2990-402D-A929-E025BADD1634}" dt="2024-07-02T19:40:19.556" v="351" actId="478"/>
          <ac:spMkLst>
            <pc:docMk/>
            <pc:sldMk cId="0" sldId="256"/>
            <ac:spMk id="95" creationId="{787B8197-6C1A-2045-C99D-89874D90EEF6}"/>
          </ac:spMkLst>
        </pc:spChg>
        <pc:spChg chg="add del">
          <ac:chgData name="Bridgit Wallace" userId="62f1178e-043d-4a72-adee-46b9df74f95e" providerId="ADAL" clId="{AA1FF0BD-2990-402D-A929-E025BADD1634}" dt="2024-07-02T19:40:19.123" v="350" actId="478"/>
          <ac:spMkLst>
            <pc:docMk/>
            <pc:sldMk cId="0" sldId="256"/>
            <ac:spMk id="96" creationId="{ED48C6E5-3E8D-9613-0E6F-CC919AFD608F}"/>
          </ac:spMkLst>
        </pc:spChg>
        <pc:spChg chg="add del">
          <ac:chgData name="Bridgit Wallace" userId="62f1178e-043d-4a72-adee-46b9df74f95e" providerId="ADAL" clId="{AA1FF0BD-2990-402D-A929-E025BADD1634}" dt="2024-07-02T19:40:19.556" v="351" actId="478"/>
          <ac:spMkLst>
            <pc:docMk/>
            <pc:sldMk cId="0" sldId="256"/>
            <ac:spMk id="97" creationId="{9A314485-97AC-A598-0374-AAF1CA88D7CD}"/>
          </ac:spMkLst>
        </pc:spChg>
        <pc:spChg chg="add del">
          <ac:chgData name="Bridgit Wallace" userId="62f1178e-043d-4a72-adee-46b9df74f95e" providerId="ADAL" clId="{AA1FF0BD-2990-402D-A929-E025BADD1634}" dt="2024-07-02T19:40:19.123" v="350" actId="478"/>
          <ac:spMkLst>
            <pc:docMk/>
            <pc:sldMk cId="0" sldId="256"/>
            <ac:spMk id="98" creationId="{58932D67-FA35-FE89-0622-AF319646A080}"/>
          </ac:spMkLst>
        </pc:spChg>
        <pc:spChg chg="add del">
          <ac:chgData name="Bridgit Wallace" userId="62f1178e-043d-4a72-adee-46b9df74f95e" providerId="ADAL" clId="{AA1FF0BD-2990-402D-A929-E025BADD1634}" dt="2024-07-02T19:40:19.556" v="351" actId="478"/>
          <ac:spMkLst>
            <pc:docMk/>
            <pc:sldMk cId="0" sldId="256"/>
            <ac:spMk id="99" creationId="{CD30DCA0-3632-B9E1-D6C8-71CDFF8B816B}"/>
          </ac:spMkLst>
        </pc:spChg>
        <pc:spChg chg="add del">
          <ac:chgData name="Bridgit Wallace" userId="62f1178e-043d-4a72-adee-46b9df74f95e" providerId="ADAL" clId="{AA1FF0BD-2990-402D-A929-E025BADD1634}" dt="2024-07-02T19:40:19.123" v="350" actId="478"/>
          <ac:spMkLst>
            <pc:docMk/>
            <pc:sldMk cId="0" sldId="256"/>
            <ac:spMk id="100" creationId="{CCB27FB5-21B6-59CB-DD04-D66FC3C930E2}"/>
          </ac:spMkLst>
        </pc:spChg>
        <pc:spChg chg="add del">
          <ac:chgData name="Bridgit Wallace" userId="62f1178e-043d-4a72-adee-46b9df74f95e" providerId="ADAL" clId="{AA1FF0BD-2990-402D-A929-E025BADD1634}" dt="2024-07-02T19:40:19.123" v="350" actId="478"/>
          <ac:spMkLst>
            <pc:docMk/>
            <pc:sldMk cId="0" sldId="256"/>
            <ac:spMk id="101" creationId="{D99F6B04-A102-3608-6D4F-CBE42BF3F462}"/>
          </ac:spMkLst>
        </pc:spChg>
        <pc:spChg chg="add del">
          <ac:chgData name="Bridgit Wallace" userId="62f1178e-043d-4a72-adee-46b9df74f95e" providerId="ADAL" clId="{AA1FF0BD-2990-402D-A929-E025BADD1634}" dt="2024-07-02T19:40:19.123" v="350" actId="478"/>
          <ac:spMkLst>
            <pc:docMk/>
            <pc:sldMk cId="0" sldId="256"/>
            <ac:spMk id="102" creationId="{AC1576D4-4538-46A7-8572-7D2790C3AEE4}"/>
          </ac:spMkLst>
        </pc:spChg>
        <pc:spChg chg="add del">
          <ac:chgData name="Bridgit Wallace" userId="62f1178e-043d-4a72-adee-46b9df74f95e" providerId="ADAL" clId="{AA1FF0BD-2990-402D-A929-E025BADD1634}" dt="2024-07-02T19:40:19.556" v="351" actId="478"/>
          <ac:spMkLst>
            <pc:docMk/>
            <pc:sldMk cId="0" sldId="256"/>
            <ac:spMk id="103" creationId="{08A89E20-13CE-5E20-ED25-95ACCEEB528D}"/>
          </ac:spMkLst>
        </pc:spChg>
        <pc:spChg chg="add del">
          <ac:chgData name="Bridgit Wallace" userId="62f1178e-043d-4a72-adee-46b9df74f95e" providerId="ADAL" clId="{AA1FF0BD-2990-402D-A929-E025BADD1634}" dt="2024-07-02T19:40:19.556" v="351" actId="478"/>
          <ac:spMkLst>
            <pc:docMk/>
            <pc:sldMk cId="0" sldId="256"/>
            <ac:spMk id="104" creationId="{A361F37F-BAF6-A41A-A118-BBBE423FA12F}"/>
          </ac:spMkLst>
        </pc:spChg>
        <pc:spChg chg="add del">
          <ac:chgData name="Bridgit Wallace" userId="62f1178e-043d-4a72-adee-46b9df74f95e" providerId="ADAL" clId="{AA1FF0BD-2990-402D-A929-E025BADD1634}" dt="2024-07-02T19:40:19.556" v="351" actId="478"/>
          <ac:spMkLst>
            <pc:docMk/>
            <pc:sldMk cId="0" sldId="256"/>
            <ac:spMk id="105" creationId="{45FA63F9-E87A-E657-85B3-B082B86199F1}"/>
          </ac:spMkLst>
        </pc:spChg>
        <pc:spChg chg="add del">
          <ac:chgData name="Bridgit Wallace" userId="62f1178e-043d-4a72-adee-46b9df74f95e" providerId="ADAL" clId="{AA1FF0BD-2990-402D-A929-E025BADD1634}" dt="2024-07-02T19:40:19.556" v="351" actId="478"/>
          <ac:spMkLst>
            <pc:docMk/>
            <pc:sldMk cId="0" sldId="256"/>
            <ac:spMk id="106" creationId="{18792237-2D55-B009-4D8A-119C7BD7AA58}"/>
          </ac:spMkLst>
        </pc:spChg>
        <pc:spChg chg="add del">
          <ac:chgData name="Bridgit Wallace" userId="62f1178e-043d-4a72-adee-46b9df74f95e" providerId="ADAL" clId="{AA1FF0BD-2990-402D-A929-E025BADD1634}" dt="2024-07-02T19:40:19.556" v="351" actId="478"/>
          <ac:spMkLst>
            <pc:docMk/>
            <pc:sldMk cId="0" sldId="256"/>
            <ac:spMk id="107" creationId="{94F98223-85B5-C8C6-D646-B478D30CC368}"/>
          </ac:spMkLst>
        </pc:spChg>
        <pc:spChg chg="mod">
          <ac:chgData name="Bridgit Wallace" userId="62f1178e-043d-4a72-adee-46b9df74f95e" providerId="ADAL" clId="{AA1FF0BD-2990-402D-A929-E025BADD1634}" dt="2024-07-01T16:10:08.910" v="340" actId="207"/>
          <ac:spMkLst>
            <pc:docMk/>
            <pc:sldMk cId="0" sldId="256"/>
            <ac:spMk id="109" creationId="{25E74AA4-890A-AB7C-544E-AAD6CD0F337B}"/>
          </ac:spMkLst>
        </pc:spChg>
        <pc:spChg chg="mod">
          <ac:chgData name="Bridgit Wallace" userId="62f1178e-043d-4a72-adee-46b9df74f95e" providerId="ADAL" clId="{AA1FF0BD-2990-402D-A929-E025BADD1634}" dt="2024-07-01T16:10:08.910" v="340" actId="207"/>
          <ac:spMkLst>
            <pc:docMk/>
            <pc:sldMk cId="0" sldId="256"/>
            <ac:spMk id="110" creationId="{C5F6C5C1-7750-3083-EF9B-E4AFAA1AE528}"/>
          </ac:spMkLst>
        </pc:spChg>
        <pc:spChg chg="mod">
          <ac:chgData name="Bridgit Wallace" userId="62f1178e-043d-4a72-adee-46b9df74f95e" providerId="ADAL" clId="{AA1FF0BD-2990-402D-A929-E025BADD1634}" dt="2024-07-01T16:10:08.910" v="340" actId="207"/>
          <ac:spMkLst>
            <pc:docMk/>
            <pc:sldMk cId="0" sldId="256"/>
            <ac:spMk id="111" creationId="{88674F3A-45EC-4B25-867D-3DE20A6F86DD}"/>
          </ac:spMkLst>
        </pc:spChg>
        <pc:spChg chg="mod">
          <ac:chgData name="Bridgit Wallace" userId="62f1178e-043d-4a72-adee-46b9df74f95e" providerId="ADAL" clId="{AA1FF0BD-2990-402D-A929-E025BADD1634}" dt="2024-07-01T16:10:08.910" v="340" actId="207"/>
          <ac:spMkLst>
            <pc:docMk/>
            <pc:sldMk cId="0" sldId="256"/>
            <ac:spMk id="112" creationId="{80A26968-D1C1-1337-6AAC-7692948CC7CD}"/>
          </ac:spMkLst>
        </pc:spChg>
        <pc:spChg chg="mod">
          <ac:chgData name="Bridgit Wallace" userId="62f1178e-043d-4a72-adee-46b9df74f95e" providerId="ADAL" clId="{AA1FF0BD-2990-402D-A929-E025BADD1634}" dt="2024-07-01T16:10:08.910" v="340" actId="207"/>
          <ac:spMkLst>
            <pc:docMk/>
            <pc:sldMk cId="0" sldId="256"/>
            <ac:spMk id="115" creationId="{66F27C69-2D0E-4239-1EC7-B8F695F6B5F4}"/>
          </ac:spMkLst>
        </pc:spChg>
        <pc:spChg chg="mod">
          <ac:chgData name="Bridgit Wallace" userId="62f1178e-043d-4a72-adee-46b9df74f95e" providerId="ADAL" clId="{AA1FF0BD-2990-402D-A929-E025BADD1634}" dt="2024-07-01T16:10:08.910" v="340" actId="207"/>
          <ac:spMkLst>
            <pc:docMk/>
            <pc:sldMk cId="0" sldId="256"/>
            <ac:spMk id="116" creationId="{7C549558-4E2F-6B90-519C-29A7D3438625}"/>
          </ac:spMkLst>
        </pc:spChg>
        <pc:spChg chg="add mod">
          <ac:chgData name="Bridgit Wallace" userId="62f1178e-043d-4a72-adee-46b9df74f95e" providerId="ADAL" clId="{AA1FF0BD-2990-402D-A929-E025BADD1634}" dt="2024-07-01T16:10:31.776" v="347" actId="164"/>
          <ac:spMkLst>
            <pc:docMk/>
            <pc:sldMk cId="0" sldId="256"/>
            <ac:spMk id="117" creationId="{057A64C6-1436-880A-865D-0B34A715DEB0}"/>
          </ac:spMkLst>
        </pc:spChg>
        <pc:grpChg chg="del">
          <ac:chgData name="Bridgit Wallace" userId="62f1178e-043d-4a72-adee-46b9df74f95e" providerId="ADAL" clId="{AA1FF0BD-2990-402D-A929-E025BADD1634}" dt="2024-07-01T16:03:10.239" v="100" actId="478"/>
          <ac:grpSpMkLst>
            <pc:docMk/>
            <pc:sldMk cId="0" sldId="256"/>
            <ac:grpSpMk id="16" creationId="{00000000-0000-0000-0000-000000000000}"/>
          </ac:grpSpMkLst>
        </pc:grpChg>
        <pc:grpChg chg="del">
          <ac:chgData name="Bridgit Wallace" userId="62f1178e-043d-4a72-adee-46b9df74f95e" providerId="ADAL" clId="{AA1FF0BD-2990-402D-A929-E025BADD1634}" dt="2024-07-02T19:40:25.724" v="352" actId="478"/>
          <ac:grpSpMkLst>
            <pc:docMk/>
            <pc:sldMk cId="0" sldId="256"/>
            <ac:grpSpMk id="21" creationId="{00000000-0000-0000-0000-000000000000}"/>
          </ac:grpSpMkLst>
        </pc:grpChg>
        <pc:grpChg chg="add mod">
          <ac:chgData name="Bridgit Wallace" userId="62f1178e-043d-4a72-adee-46b9df74f95e" providerId="ADAL" clId="{AA1FF0BD-2990-402D-A929-E025BADD1634}" dt="2024-07-01T16:04:36.333" v="104" actId="1076"/>
          <ac:grpSpMkLst>
            <pc:docMk/>
            <pc:sldMk cId="0" sldId="256"/>
            <ac:grpSpMk id="76" creationId="{0EA37C3E-5210-6588-7B9A-B6ECB6EB92F4}"/>
          </ac:grpSpMkLst>
        </pc:grpChg>
        <pc:grpChg chg="del">
          <ac:chgData name="Bridgit Wallace" userId="62f1178e-043d-4a72-adee-46b9df74f95e" providerId="ADAL" clId="{AA1FF0BD-2990-402D-A929-E025BADD1634}" dt="2024-07-01T15:59:01.926" v="3" actId="478"/>
          <ac:grpSpMkLst>
            <pc:docMk/>
            <pc:sldMk cId="0" sldId="256"/>
            <ac:grpSpMk id="80" creationId="{00000000-0000-0000-0000-000000000000}"/>
          </ac:grpSpMkLst>
        </pc:grpChg>
        <pc:grpChg chg="add mod">
          <ac:chgData name="Bridgit Wallace" userId="62f1178e-043d-4a72-adee-46b9df74f95e" providerId="ADAL" clId="{AA1FF0BD-2990-402D-A929-E025BADD1634}" dt="2024-07-01T16:10:31.776" v="347" actId="164"/>
          <ac:grpSpMkLst>
            <pc:docMk/>
            <pc:sldMk cId="0" sldId="256"/>
            <ac:grpSpMk id="108" creationId="{295C85D8-C62B-43BA-86FC-F13232BA223A}"/>
          </ac:grpSpMkLst>
        </pc:grpChg>
        <pc:grpChg chg="add mod">
          <ac:chgData name="Bridgit Wallace" userId="62f1178e-043d-4a72-adee-46b9df74f95e" providerId="ADAL" clId="{AA1FF0BD-2990-402D-A929-E025BADD1634}" dt="2024-07-01T16:10:31.776" v="347" actId="164"/>
          <ac:grpSpMkLst>
            <pc:docMk/>
            <pc:sldMk cId="0" sldId="256"/>
            <ac:grpSpMk id="118" creationId="{6ED1E4F1-C598-2AAA-FB84-BD6C11B7369A}"/>
          </ac:grpSpMkLst>
        </pc:grpChg>
        <pc:picChg chg="add mod">
          <ac:chgData name="Bridgit Wallace" userId="62f1178e-043d-4a72-adee-46b9df74f95e" providerId="ADAL" clId="{AA1FF0BD-2990-402D-A929-E025BADD1634}" dt="2024-07-01T16:01:48.396" v="41" actId="14100"/>
          <ac:picMkLst>
            <pc:docMk/>
            <pc:sldMk cId="0" sldId="256"/>
            <ac:picMk id="6" creationId="{EB26DD5B-803F-DF1F-10D5-4010F585353B}"/>
          </ac:picMkLst>
        </pc:picChg>
        <pc:picChg chg="add mod">
          <ac:chgData name="Bridgit Wallace" userId="62f1178e-043d-4a72-adee-46b9df74f95e" providerId="ADAL" clId="{AA1FF0BD-2990-402D-A929-E025BADD1634}" dt="2024-07-02T20:43:12.746" v="373" actId="1076"/>
          <ac:picMkLst>
            <pc:docMk/>
            <pc:sldMk cId="0" sldId="256"/>
            <ac:picMk id="17" creationId="{1AFDCA08-B29C-6DBF-0369-121AA3D04642}"/>
          </ac:picMkLst>
        </pc:picChg>
        <pc:picChg chg="del">
          <ac:chgData name="Bridgit Wallace" userId="62f1178e-043d-4a72-adee-46b9df74f95e" providerId="ADAL" clId="{AA1FF0BD-2990-402D-A929-E025BADD1634}" dt="2024-07-01T16:08:25.635" v="337" actId="478"/>
          <ac:picMkLst>
            <pc:docMk/>
            <pc:sldMk cId="0" sldId="256"/>
            <ac:picMk id="19" creationId="{00000000-0000-0000-0000-000000000000}"/>
          </ac:picMkLst>
        </pc:picChg>
        <pc:picChg chg="del topLvl">
          <ac:chgData name="Bridgit Wallace" userId="62f1178e-043d-4a72-adee-46b9df74f95e" providerId="ADAL" clId="{AA1FF0BD-2990-402D-A929-E025BADD1634}" dt="2024-07-02T19:40:25.724" v="352" actId="478"/>
          <ac:picMkLst>
            <pc:docMk/>
            <pc:sldMk cId="0" sldId="256"/>
            <ac:picMk id="23" creationId="{00000000-0000-0000-0000-000000000000}"/>
          </ac:picMkLst>
        </pc:picChg>
        <pc:picChg chg="add mod">
          <ac:chgData name="Bridgit Wallace" userId="62f1178e-043d-4a72-adee-46b9df74f95e" providerId="ADAL" clId="{AA1FF0BD-2990-402D-A929-E025BADD1634}" dt="2024-07-01T16:01:16.802" v="27" actId="1076"/>
          <ac:picMkLst>
            <pc:docMk/>
            <pc:sldMk cId="0" sldId="256"/>
            <ac:picMk id="26" creationId="{411613DD-1CA5-29A4-914F-A84CF22D20D5}"/>
          </ac:picMkLst>
        </pc:picChg>
        <pc:picChg chg="add mod">
          <ac:chgData name="Bridgit Wallace" userId="62f1178e-043d-4a72-adee-46b9df74f95e" providerId="ADAL" clId="{AA1FF0BD-2990-402D-A929-E025BADD1634}" dt="2024-07-01T16:01:23.964" v="30" actId="1076"/>
          <ac:picMkLst>
            <pc:docMk/>
            <pc:sldMk cId="0" sldId="256"/>
            <ac:picMk id="27" creationId="{BDF781A1-8D97-6D8E-5C1A-66BCB4592989}"/>
          </ac:picMkLst>
        </pc:picChg>
        <pc:picChg chg="add mod">
          <ac:chgData name="Bridgit Wallace" userId="62f1178e-043d-4a72-adee-46b9df74f95e" providerId="ADAL" clId="{AA1FF0BD-2990-402D-A929-E025BADD1634}" dt="2024-07-01T16:01:01.333" v="20" actId="1076"/>
          <ac:picMkLst>
            <pc:docMk/>
            <pc:sldMk cId="0" sldId="256"/>
            <ac:picMk id="54" creationId="{F35A5EE7-6503-542B-051A-DB419B0993C6}"/>
          </ac:picMkLst>
        </pc:picChg>
        <pc:picChg chg="del">
          <ac:chgData name="Bridgit Wallace" userId="62f1178e-043d-4a72-adee-46b9df74f95e" providerId="ADAL" clId="{AA1FF0BD-2990-402D-A929-E025BADD1634}" dt="2024-07-01T15:59:06.347" v="4" actId="478"/>
          <ac:picMkLst>
            <pc:docMk/>
            <pc:sldMk cId="0" sldId="256"/>
            <ac:picMk id="73" creationId="{00000000-0000-0000-0000-000000000000}"/>
          </ac:picMkLst>
        </pc:picChg>
        <pc:picChg chg="mod">
          <ac:chgData name="Bridgit Wallace" userId="62f1178e-043d-4a72-adee-46b9df74f95e" providerId="ADAL" clId="{AA1FF0BD-2990-402D-A929-E025BADD1634}" dt="2024-07-01T16:01:32.005" v="34" actId="1076"/>
          <ac:picMkLst>
            <pc:docMk/>
            <pc:sldMk cId="0" sldId="256"/>
            <ac:picMk id="74" creationId="{00000000-0000-0000-0000-000000000000}"/>
          </ac:picMkLst>
        </pc:picChg>
        <pc:picChg chg="mod">
          <ac:chgData name="Bridgit Wallace" userId="62f1178e-043d-4a72-adee-46b9df74f95e" providerId="ADAL" clId="{AA1FF0BD-2990-402D-A929-E025BADD1634}" dt="2024-07-01T16:02:01.041" v="44" actId="1076"/>
          <ac:picMkLst>
            <pc:docMk/>
            <pc:sldMk cId="0" sldId="256"/>
            <ac:picMk id="75" creationId="{00000000-0000-0000-0000-000000000000}"/>
          </ac:picMkLst>
        </pc:picChg>
        <pc:picChg chg="del">
          <ac:chgData name="Bridgit Wallace" userId="62f1178e-043d-4a72-adee-46b9df74f95e" providerId="ADAL" clId="{AA1FF0BD-2990-402D-A929-E025BADD1634}" dt="2024-07-01T15:59:00.911" v="2" actId="478"/>
          <ac:picMkLst>
            <pc:docMk/>
            <pc:sldMk cId="0" sldId="256"/>
            <ac:picMk id="77" creationId="{00000000-0000-0000-0000-000000000000}"/>
          </ac:picMkLst>
        </pc:picChg>
        <pc:picChg chg="mod">
          <ac:chgData name="Bridgit Wallace" userId="62f1178e-043d-4a72-adee-46b9df74f95e" providerId="ADAL" clId="{AA1FF0BD-2990-402D-A929-E025BADD1634}" dt="2024-07-01T16:01:45.898" v="40" actId="1076"/>
          <ac:picMkLst>
            <pc:docMk/>
            <pc:sldMk cId="0" sldId="256"/>
            <ac:picMk id="78" creationId="{00000000-0000-0000-0000-000000000000}"/>
          </ac:picMkLst>
        </pc:picChg>
        <pc:picChg chg="mod">
          <ac:chgData name="Bridgit Wallace" userId="62f1178e-043d-4a72-adee-46b9df74f95e" providerId="ADAL" clId="{AA1FF0BD-2990-402D-A929-E025BADD1634}" dt="2024-07-01T16:01:39.860" v="37" actId="1076"/>
          <ac:picMkLst>
            <pc:docMk/>
            <pc:sldMk cId="0" sldId="256"/>
            <ac:picMk id="79" creationId="{00000000-0000-0000-0000-000000000000}"/>
          </ac:picMkLst>
        </pc:picChg>
        <pc:picChg chg="add del">
          <ac:chgData name="Bridgit Wallace" userId="62f1178e-043d-4a72-adee-46b9df74f95e" providerId="ADAL" clId="{AA1FF0BD-2990-402D-A929-E025BADD1634}" dt="2024-07-02T19:40:19.556" v="351" actId="478"/>
          <ac:picMkLst>
            <pc:docMk/>
            <pc:sldMk cId="0" sldId="256"/>
            <ac:picMk id="87" creationId="{27292DC2-B6D0-E985-D8EC-BD3DF5972AF9}"/>
          </ac:picMkLst>
        </pc:picChg>
        <pc:picChg chg="del">
          <ac:chgData name="Bridgit Wallace" userId="62f1178e-043d-4a72-adee-46b9df74f95e" providerId="ADAL" clId="{AA1FF0BD-2990-402D-A929-E025BADD1634}" dt="2024-07-01T16:00:29.406" v="12" actId="478"/>
          <ac:picMkLst>
            <pc:docMk/>
            <pc:sldMk cId="0" sldId="256"/>
            <ac:picMk id="1026" creationId="{F9A40FFE-46E5-9E50-8CBF-A084A2AA5A33}"/>
          </ac:picMkLst>
        </pc:picChg>
      </pc:sldChg>
      <pc:sldChg chg="add">
        <pc:chgData name="Bridgit Wallace" userId="62f1178e-043d-4a72-adee-46b9df74f95e" providerId="ADAL" clId="{AA1FF0BD-2990-402D-A929-E025BADD1634}" dt="2024-07-01T16:02:19.544" v="45" actId="2890"/>
        <pc:sldMkLst>
          <pc:docMk/>
          <pc:sldMk cId="388837082"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4000" b="0" i="0">
                <a:solidFill>
                  <a:srgbClr val="00AEE6"/>
                </a:solidFill>
                <a:latin typeface="Arial Black"/>
                <a:cs typeface="Arial Black"/>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AEE6"/>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AEE6"/>
                </a:solidFill>
                <a:latin typeface="Arial Black"/>
                <a:cs typeface="Arial Black"/>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AEE6"/>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3663950" y="7823200"/>
            <a:ext cx="3600450" cy="1384300"/>
          </a:xfrm>
          <a:custGeom>
            <a:avLst/>
            <a:gdLst/>
            <a:ahLst/>
            <a:cxnLst/>
            <a:rect l="l" t="t" r="r" b="b"/>
            <a:pathLst>
              <a:path w="3600450" h="1384300">
                <a:moveTo>
                  <a:pt x="0" y="1384300"/>
                </a:moveTo>
                <a:lnTo>
                  <a:pt x="3600450" y="1384300"/>
                </a:lnTo>
                <a:lnTo>
                  <a:pt x="3600450" y="0"/>
                </a:lnTo>
                <a:lnTo>
                  <a:pt x="0" y="0"/>
                </a:lnTo>
                <a:lnTo>
                  <a:pt x="0" y="1384300"/>
                </a:lnTo>
                <a:close/>
              </a:path>
            </a:pathLst>
          </a:custGeom>
          <a:ln w="101600">
            <a:solidFill>
              <a:srgbClr val="E6E7E8"/>
            </a:solidFill>
          </a:ln>
        </p:spPr>
        <p:txBody>
          <a:bodyPr wrap="square" lIns="0" tIns="0" rIns="0" bIns="0" rtlCol="0"/>
          <a:lstStyle/>
          <a:p>
            <a:endParaRPr/>
          </a:p>
        </p:txBody>
      </p:sp>
      <p:sp>
        <p:nvSpPr>
          <p:cNvPr id="18" name="bg object 18"/>
          <p:cNvSpPr/>
          <p:nvPr/>
        </p:nvSpPr>
        <p:spPr>
          <a:xfrm>
            <a:off x="457200" y="3543300"/>
            <a:ext cx="2457450" cy="1828800"/>
          </a:xfrm>
          <a:custGeom>
            <a:avLst/>
            <a:gdLst/>
            <a:ahLst/>
            <a:cxnLst/>
            <a:rect l="l" t="t" r="r" b="b"/>
            <a:pathLst>
              <a:path w="2457450" h="1828800">
                <a:moveTo>
                  <a:pt x="2457450" y="0"/>
                </a:moveTo>
                <a:lnTo>
                  <a:pt x="0" y="0"/>
                </a:lnTo>
                <a:lnTo>
                  <a:pt x="0" y="1828800"/>
                </a:lnTo>
                <a:lnTo>
                  <a:pt x="2457450" y="1828800"/>
                </a:lnTo>
                <a:lnTo>
                  <a:pt x="2457450" y="0"/>
                </a:lnTo>
                <a:close/>
              </a:path>
            </a:pathLst>
          </a:custGeom>
          <a:solidFill>
            <a:srgbClr val="E6E7E8"/>
          </a:solidFill>
        </p:spPr>
        <p:txBody>
          <a:bodyPr wrap="square" lIns="0" tIns="0" rIns="0" bIns="0" rtlCol="0"/>
          <a:lstStyle/>
          <a:p>
            <a:endParaRPr/>
          </a:p>
        </p:txBody>
      </p:sp>
      <p:sp>
        <p:nvSpPr>
          <p:cNvPr id="19" name="bg object 19"/>
          <p:cNvSpPr/>
          <p:nvPr/>
        </p:nvSpPr>
        <p:spPr>
          <a:xfrm>
            <a:off x="2971800" y="3543300"/>
            <a:ext cx="4343400" cy="1828800"/>
          </a:xfrm>
          <a:custGeom>
            <a:avLst/>
            <a:gdLst/>
            <a:ahLst/>
            <a:cxnLst/>
            <a:rect l="l" t="t" r="r" b="b"/>
            <a:pathLst>
              <a:path w="4343400" h="1828800">
                <a:moveTo>
                  <a:pt x="4343400" y="0"/>
                </a:moveTo>
                <a:lnTo>
                  <a:pt x="0" y="0"/>
                </a:lnTo>
                <a:lnTo>
                  <a:pt x="0" y="1828800"/>
                </a:lnTo>
                <a:lnTo>
                  <a:pt x="4343400" y="1828800"/>
                </a:lnTo>
                <a:lnTo>
                  <a:pt x="4343400" y="0"/>
                </a:lnTo>
                <a:close/>
              </a:path>
            </a:pathLst>
          </a:custGeom>
          <a:solidFill>
            <a:srgbClr val="E6E7E8"/>
          </a:solidFill>
        </p:spPr>
        <p:txBody>
          <a:bodyPr wrap="square" lIns="0" tIns="0" rIns="0" bIns="0" rtlCol="0"/>
          <a:lstStyle/>
          <a:p>
            <a:endParaRPr/>
          </a:p>
        </p:txBody>
      </p:sp>
      <p:sp>
        <p:nvSpPr>
          <p:cNvPr id="21" name="bg object 21"/>
          <p:cNvSpPr/>
          <p:nvPr/>
        </p:nvSpPr>
        <p:spPr>
          <a:xfrm>
            <a:off x="457198" y="626403"/>
            <a:ext cx="364490" cy="457200"/>
          </a:xfrm>
          <a:custGeom>
            <a:avLst/>
            <a:gdLst/>
            <a:ahLst/>
            <a:cxnLst/>
            <a:rect l="l" t="t" r="r" b="b"/>
            <a:pathLst>
              <a:path w="364490" h="457200">
                <a:moveTo>
                  <a:pt x="0" y="0"/>
                </a:moveTo>
                <a:lnTo>
                  <a:pt x="0" y="447751"/>
                </a:lnTo>
                <a:lnTo>
                  <a:pt x="81025" y="447751"/>
                </a:lnTo>
                <a:lnTo>
                  <a:pt x="81025" y="178828"/>
                </a:lnTo>
                <a:lnTo>
                  <a:pt x="363931" y="456831"/>
                </a:lnTo>
                <a:lnTo>
                  <a:pt x="363931" y="9080"/>
                </a:lnTo>
                <a:lnTo>
                  <a:pt x="282905" y="9080"/>
                </a:lnTo>
                <a:lnTo>
                  <a:pt x="282905" y="278003"/>
                </a:lnTo>
                <a:lnTo>
                  <a:pt x="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632600" y="2338065"/>
            <a:ext cx="6503670" cy="635000"/>
          </a:xfrm>
          <a:prstGeom prst="rect">
            <a:avLst/>
          </a:prstGeom>
        </p:spPr>
        <p:txBody>
          <a:bodyPr wrap="square" lIns="0" tIns="0" rIns="0" bIns="0">
            <a:spAutoFit/>
          </a:bodyPr>
          <a:lstStyle>
            <a:lvl1pPr>
              <a:defRPr sz="4000" b="0" i="0">
                <a:solidFill>
                  <a:srgbClr val="00AEE6"/>
                </a:solidFill>
                <a:latin typeface="Arial Black"/>
                <a:cs typeface="Arial Black"/>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14" name="Picture 13">
            <a:extLst>
              <a:ext uri="{FF2B5EF4-FFF2-40B4-BE49-F238E27FC236}">
                <a16:creationId xmlns:a16="http://schemas.microsoft.com/office/drawing/2014/main" id="{04225BC7-5B37-F0E5-0F75-4502FE7716C9}"/>
              </a:ext>
            </a:extLst>
          </p:cNvPr>
          <p:cNvPicPr>
            <a:picLocks noChangeAspect="1"/>
          </p:cNvPicPr>
          <p:nvPr userDrawn="1"/>
        </p:nvPicPr>
        <p:blipFill>
          <a:blip r:embed="rId7"/>
          <a:stretch>
            <a:fillRect/>
          </a:stretch>
        </p:blipFill>
        <p:spPr>
          <a:xfrm>
            <a:off x="0" y="0"/>
            <a:ext cx="7772400" cy="223959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2600" y="2404978"/>
            <a:ext cx="6503670" cy="566822"/>
          </a:xfrm>
          <a:prstGeom prst="rect">
            <a:avLst/>
          </a:prstGeom>
        </p:spPr>
        <p:txBody>
          <a:bodyPr vert="horz" wrap="square" lIns="0" tIns="12700" rIns="0" bIns="0" rtlCol="0">
            <a:spAutoFit/>
          </a:bodyPr>
          <a:lstStyle/>
          <a:p>
            <a:pPr marL="12700">
              <a:lnSpc>
                <a:spcPct val="100000"/>
              </a:lnSpc>
              <a:spcBef>
                <a:spcPts val="100"/>
              </a:spcBef>
            </a:pPr>
            <a:r>
              <a:rPr sz="3600" spc="-150"/>
              <a:t>OUR DIFFERENCE IS YOUR</a:t>
            </a:r>
          </a:p>
        </p:txBody>
      </p:sp>
      <p:sp>
        <p:nvSpPr>
          <p:cNvPr id="4" name="object 4"/>
          <p:cNvSpPr txBox="1"/>
          <p:nvPr/>
        </p:nvSpPr>
        <p:spPr>
          <a:xfrm>
            <a:off x="608271" y="2862178"/>
            <a:ext cx="6556375" cy="566822"/>
          </a:xfrm>
          <a:prstGeom prst="rect">
            <a:avLst/>
          </a:prstGeom>
        </p:spPr>
        <p:txBody>
          <a:bodyPr vert="horz" wrap="square" lIns="0" tIns="12700" rIns="0" bIns="0" rtlCol="0">
            <a:spAutoFit/>
          </a:bodyPr>
          <a:lstStyle/>
          <a:p>
            <a:pPr marL="12700">
              <a:lnSpc>
                <a:spcPct val="100000"/>
              </a:lnSpc>
              <a:spcBef>
                <a:spcPts val="100"/>
              </a:spcBef>
            </a:pPr>
            <a:r>
              <a:rPr sz="3600" spc="-150">
                <a:solidFill>
                  <a:srgbClr val="00AEE6"/>
                </a:solidFill>
                <a:latin typeface="Arial Black"/>
                <a:cs typeface="Arial Black"/>
              </a:rPr>
              <a:t>COMPETITIVE ADVANTAGE</a:t>
            </a:r>
            <a:endParaRPr sz="3600" spc="-150">
              <a:latin typeface="Arial Black"/>
              <a:cs typeface="Arial Black"/>
            </a:endParaRPr>
          </a:p>
        </p:txBody>
      </p:sp>
      <p:sp>
        <p:nvSpPr>
          <p:cNvPr id="5" name="object 5"/>
          <p:cNvSpPr txBox="1"/>
          <p:nvPr/>
        </p:nvSpPr>
        <p:spPr>
          <a:xfrm>
            <a:off x="674169" y="3805426"/>
            <a:ext cx="2139950" cy="259045"/>
          </a:xfrm>
          <a:prstGeom prst="rect">
            <a:avLst/>
          </a:prstGeom>
        </p:spPr>
        <p:txBody>
          <a:bodyPr vert="horz" wrap="square" lIns="0" tIns="12700" rIns="0" bIns="0" rtlCol="0">
            <a:spAutoFit/>
          </a:bodyPr>
          <a:lstStyle/>
          <a:p>
            <a:pPr marL="12700">
              <a:lnSpc>
                <a:spcPct val="100000"/>
              </a:lnSpc>
              <a:spcBef>
                <a:spcPts val="100"/>
              </a:spcBef>
            </a:pPr>
            <a:r>
              <a:rPr lang="en-US" sz="1600">
                <a:solidFill>
                  <a:srgbClr val="231F20"/>
                </a:solidFill>
                <a:latin typeface="Arial Black"/>
                <a:cs typeface="Arial Black"/>
              </a:rPr>
              <a:t>DIGITAL TRADING</a:t>
            </a:r>
            <a:endParaRPr sz="1600">
              <a:latin typeface="Arial Black"/>
              <a:cs typeface="Arial Black"/>
            </a:endParaRPr>
          </a:p>
        </p:txBody>
      </p:sp>
      <p:sp>
        <p:nvSpPr>
          <p:cNvPr id="7" name="object 7"/>
          <p:cNvSpPr txBox="1"/>
          <p:nvPr/>
        </p:nvSpPr>
        <p:spPr>
          <a:xfrm>
            <a:off x="990599" y="3602226"/>
            <a:ext cx="5638801" cy="259045"/>
          </a:xfrm>
          <a:prstGeom prst="rect">
            <a:avLst/>
          </a:prstGeom>
        </p:spPr>
        <p:txBody>
          <a:bodyPr vert="horz" wrap="square" lIns="0" tIns="12700" rIns="0" bIns="0" rtlCol="0">
            <a:spAutoFit/>
          </a:bodyPr>
          <a:lstStyle/>
          <a:p>
            <a:pPr marL="12700">
              <a:lnSpc>
                <a:spcPct val="100000"/>
              </a:lnSpc>
              <a:spcBef>
                <a:spcPts val="100"/>
              </a:spcBef>
              <a:tabLst>
                <a:tab pos="3209925" algn="l"/>
              </a:tabLst>
            </a:pPr>
            <a:r>
              <a:rPr lang="en-US" sz="1600">
                <a:solidFill>
                  <a:srgbClr val="231F20"/>
                </a:solidFill>
                <a:latin typeface="Arial Black"/>
                <a:cs typeface="Arial Black"/>
              </a:rPr>
              <a:t>POWERFUL</a:t>
            </a:r>
            <a:r>
              <a:rPr sz="1600" spc="-150">
                <a:solidFill>
                  <a:srgbClr val="231F20"/>
                </a:solidFill>
                <a:latin typeface="Arial Black"/>
                <a:cs typeface="Arial Black"/>
              </a:rPr>
              <a:t>	</a:t>
            </a:r>
            <a:r>
              <a:rPr lang="en-US" sz="1600">
                <a:solidFill>
                  <a:srgbClr val="231F20"/>
                </a:solidFill>
                <a:latin typeface="Arial Black"/>
                <a:cs typeface="Arial Black"/>
              </a:rPr>
              <a:t>BUILT FOR RESULTS,</a:t>
            </a:r>
            <a:endParaRPr sz="1600">
              <a:latin typeface="Arial Black"/>
              <a:cs typeface="Arial Black"/>
            </a:endParaRPr>
          </a:p>
        </p:txBody>
      </p:sp>
      <p:sp>
        <p:nvSpPr>
          <p:cNvPr id="8" name="object 8"/>
          <p:cNvSpPr txBox="1"/>
          <p:nvPr/>
        </p:nvSpPr>
        <p:spPr>
          <a:xfrm>
            <a:off x="3773870" y="3805426"/>
            <a:ext cx="3439729" cy="259045"/>
          </a:xfrm>
          <a:prstGeom prst="rect">
            <a:avLst/>
          </a:prstGeom>
        </p:spPr>
        <p:txBody>
          <a:bodyPr vert="horz" wrap="square" lIns="0" tIns="12700" rIns="0" bIns="0" rtlCol="0">
            <a:spAutoFit/>
          </a:bodyPr>
          <a:lstStyle/>
          <a:p>
            <a:pPr marL="12700">
              <a:lnSpc>
                <a:spcPct val="100000"/>
              </a:lnSpc>
              <a:spcBef>
                <a:spcPts val="100"/>
              </a:spcBef>
            </a:pPr>
            <a:r>
              <a:rPr sz="1600">
                <a:solidFill>
                  <a:srgbClr val="231F20"/>
                </a:solidFill>
                <a:latin typeface="Arial Black"/>
                <a:cs typeface="Arial Black"/>
              </a:rPr>
              <a:t>CUSTOMIZED TO YOUR KPIs</a:t>
            </a:r>
            <a:endParaRPr sz="1600">
              <a:latin typeface="Arial Black"/>
              <a:cs typeface="Arial Black"/>
            </a:endParaRPr>
          </a:p>
        </p:txBody>
      </p:sp>
      <p:sp>
        <p:nvSpPr>
          <p:cNvPr id="9" name="object 9"/>
          <p:cNvSpPr txBox="1"/>
          <p:nvPr/>
        </p:nvSpPr>
        <p:spPr>
          <a:xfrm>
            <a:off x="3056466" y="4497228"/>
            <a:ext cx="1477473" cy="320601"/>
          </a:xfrm>
          <a:prstGeom prst="rect">
            <a:avLst/>
          </a:prstGeom>
        </p:spPr>
        <p:txBody>
          <a:bodyPr vert="horz" wrap="square" lIns="0" tIns="12700" rIns="0" bIns="0" rtlCol="0">
            <a:spAutoFit/>
          </a:bodyPr>
          <a:lstStyle/>
          <a:p>
            <a:pPr marL="12700">
              <a:lnSpc>
                <a:spcPct val="100000"/>
              </a:lnSpc>
              <a:spcBef>
                <a:spcPts val="100"/>
              </a:spcBef>
            </a:pPr>
            <a:r>
              <a:rPr sz="2000" spc="-150">
                <a:solidFill>
                  <a:srgbClr val="00AEE6"/>
                </a:solidFill>
                <a:latin typeface="Arial Black"/>
                <a:cs typeface="Arial Black"/>
              </a:rPr>
              <a:t>+19% </a:t>
            </a:r>
            <a:r>
              <a:rPr sz="1400" spc="-150">
                <a:solidFill>
                  <a:srgbClr val="00AEE6"/>
                </a:solidFill>
                <a:latin typeface="Arial Black"/>
                <a:cs typeface="Arial Black"/>
              </a:rPr>
              <a:t>ROAS</a:t>
            </a:r>
            <a:endParaRPr sz="1200" spc="-150">
              <a:latin typeface="Arial Black"/>
              <a:cs typeface="Arial Black"/>
            </a:endParaRPr>
          </a:p>
        </p:txBody>
      </p:sp>
      <p:sp>
        <p:nvSpPr>
          <p:cNvPr id="10" name="object 10"/>
          <p:cNvSpPr txBox="1"/>
          <p:nvPr/>
        </p:nvSpPr>
        <p:spPr>
          <a:xfrm>
            <a:off x="3109298" y="4824193"/>
            <a:ext cx="1155700" cy="410369"/>
          </a:xfrm>
          <a:prstGeom prst="rect">
            <a:avLst/>
          </a:prstGeom>
        </p:spPr>
        <p:txBody>
          <a:bodyPr vert="horz" wrap="square" lIns="0" tIns="25400" rIns="0" bIns="0" rtlCol="0">
            <a:spAutoFit/>
          </a:bodyPr>
          <a:lstStyle/>
          <a:p>
            <a:pPr marL="12700" marR="5080" algn="ctr">
              <a:lnSpc>
                <a:spcPts val="1000"/>
              </a:lnSpc>
              <a:spcBef>
                <a:spcPts val="200"/>
              </a:spcBef>
            </a:pPr>
            <a:r>
              <a:rPr lang="en-US" sz="900">
                <a:solidFill>
                  <a:srgbClr val="636466"/>
                </a:solidFill>
                <a:latin typeface="Arial" panose="020B0604020202020204" pitchFamily="34" charset="0"/>
                <a:cs typeface="Arial" panose="020B0604020202020204" pitchFamily="34" charset="0"/>
              </a:rPr>
              <a:t>o</a:t>
            </a:r>
            <a:r>
              <a:rPr sz="900">
                <a:solidFill>
                  <a:srgbClr val="636466"/>
                </a:solidFill>
                <a:latin typeface="Arial" panose="020B0604020202020204" pitchFamily="34" charset="0"/>
                <a:cs typeface="Arial" panose="020B0604020202020204" pitchFamily="34" charset="0"/>
              </a:rPr>
              <a:t>ptimized market- level strategy for retail furniture client.</a:t>
            </a:r>
            <a:endParaRPr sz="900">
              <a:latin typeface="Arial" panose="020B0604020202020204" pitchFamily="34" charset="0"/>
              <a:cs typeface="Arial" panose="020B0604020202020204" pitchFamily="34" charset="0"/>
            </a:endParaRPr>
          </a:p>
        </p:txBody>
      </p:sp>
      <p:sp>
        <p:nvSpPr>
          <p:cNvPr id="11" name="object 11"/>
          <p:cNvSpPr txBox="1"/>
          <p:nvPr/>
        </p:nvSpPr>
        <p:spPr>
          <a:xfrm>
            <a:off x="4503057" y="4458918"/>
            <a:ext cx="1250161" cy="769441"/>
          </a:xfrm>
          <a:prstGeom prst="rect">
            <a:avLst/>
          </a:prstGeom>
        </p:spPr>
        <p:txBody>
          <a:bodyPr vert="horz" wrap="square" lIns="0" tIns="50800" rIns="0" bIns="0" rtlCol="0">
            <a:spAutoFit/>
          </a:bodyPr>
          <a:lstStyle/>
          <a:p>
            <a:pPr marL="12700">
              <a:lnSpc>
                <a:spcPct val="100000"/>
              </a:lnSpc>
              <a:spcBef>
                <a:spcPts val="400"/>
              </a:spcBef>
            </a:pPr>
            <a:r>
              <a:rPr sz="2000">
                <a:solidFill>
                  <a:srgbClr val="00AEE6"/>
                </a:solidFill>
                <a:latin typeface="Arial Black"/>
                <a:cs typeface="Arial Black"/>
              </a:rPr>
              <a:t>-</a:t>
            </a:r>
            <a:r>
              <a:rPr lang="en-US" sz="2000">
                <a:solidFill>
                  <a:srgbClr val="00AEE6"/>
                </a:solidFill>
                <a:latin typeface="Arial Black"/>
                <a:cs typeface="Arial Black"/>
              </a:rPr>
              <a:t>23</a:t>
            </a:r>
            <a:r>
              <a:rPr sz="2000">
                <a:solidFill>
                  <a:srgbClr val="00AEE6"/>
                </a:solidFill>
                <a:latin typeface="Arial Black"/>
                <a:cs typeface="Arial Black"/>
              </a:rPr>
              <a:t>%</a:t>
            </a:r>
            <a:r>
              <a:rPr lang="en-US" sz="2000" spc="-150">
                <a:solidFill>
                  <a:srgbClr val="00AEE6"/>
                </a:solidFill>
                <a:latin typeface="Arial Black"/>
                <a:cs typeface="Arial Black"/>
              </a:rPr>
              <a:t> </a:t>
            </a:r>
            <a:r>
              <a:rPr sz="1400" spc="-150">
                <a:solidFill>
                  <a:srgbClr val="00AEE6"/>
                </a:solidFill>
                <a:latin typeface="Arial Black"/>
                <a:cs typeface="Arial Black"/>
              </a:rPr>
              <a:t>CPMs</a:t>
            </a:r>
            <a:endParaRPr sz="1400" spc="-150">
              <a:latin typeface="Arial Black"/>
              <a:cs typeface="Arial Black"/>
            </a:endParaRPr>
          </a:p>
          <a:p>
            <a:pPr marL="12700" marR="5080" indent="28575" algn="ctr">
              <a:lnSpc>
                <a:spcPts val="1000"/>
              </a:lnSpc>
              <a:spcBef>
                <a:spcPts val="200"/>
              </a:spcBef>
            </a:pPr>
            <a:r>
              <a:rPr lang="en-US" sz="900">
                <a:solidFill>
                  <a:srgbClr val="636466"/>
                </a:solidFill>
                <a:latin typeface="Arial" panose="020B0604020202020204" pitchFamily="34" charset="0"/>
                <a:cs typeface="Arial" panose="020B0604020202020204" pitchFamily="34" charset="0"/>
              </a:rPr>
              <a:t>vs previous agency for digital media buys for national retailer</a:t>
            </a:r>
            <a:r>
              <a:rPr sz="900">
                <a:solidFill>
                  <a:srgbClr val="636466"/>
                </a:solidFill>
                <a:latin typeface="Arial" panose="020B0604020202020204" pitchFamily="34" charset="0"/>
                <a:cs typeface="Arial" panose="020B0604020202020204" pitchFamily="34" charset="0"/>
              </a:rPr>
              <a:t>.</a:t>
            </a:r>
          </a:p>
        </p:txBody>
      </p:sp>
      <p:sp>
        <p:nvSpPr>
          <p:cNvPr id="12" name="object 12"/>
          <p:cNvSpPr txBox="1"/>
          <p:nvPr/>
        </p:nvSpPr>
        <p:spPr>
          <a:xfrm>
            <a:off x="5897122" y="4458918"/>
            <a:ext cx="1369682" cy="769441"/>
          </a:xfrm>
          <a:prstGeom prst="rect">
            <a:avLst/>
          </a:prstGeom>
        </p:spPr>
        <p:txBody>
          <a:bodyPr vert="horz" wrap="square" lIns="0" tIns="50800" rIns="0" bIns="0" rtlCol="0">
            <a:spAutoFit/>
          </a:bodyPr>
          <a:lstStyle/>
          <a:p>
            <a:pPr algn="ctr">
              <a:lnSpc>
                <a:spcPct val="100000"/>
              </a:lnSpc>
              <a:spcBef>
                <a:spcPts val="400"/>
              </a:spcBef>
            </a:pPr>
            <a:r>
              <a:rPr lang="en-US" sz="2000" spc="-150">
                <a:solidFill>
                  <a:srgbClr val="00AEE6"/>
                </a:solidFill>
                <a:latin typeface="Arial Black"/>
                <a:cs typeface="Arial Black"/>
              </a:rPr>
              <a:t>+26% </a:t>
            </a:r>
            <a:r>
              <a:rPr lang="en-US" sz="1400" spc="-150">
                <a:solidFill>
                  <a:srgbClr val="00AEE6"/>
                </a:solidFill>
                <a:latin typeface="Arial Black"/>
                <a:cs typeface="Arial Black"/>
              </a:rPr>
              <a:t>SALES</a:t>
            </a:r>
            <a:endParaRPr sz="1400" spc="-150">
              <a:latin typeface="Arial Black"/>
              <a:cs typeface="Arial Black"/>
            </a:endParaRPr>
          </a:p>
          <a:p>
            <a:pPr marL="12700" marR="5080" indent="28575" algn="ctr">
              <a:lnSpc>
                <a:spcPts val="1000"/>
              </a:lnSpc>
              <a:spcBef>
                <a:spcPts val="200"/>
              </a:spcBef>
            </a:pPr>
            <a:r>
              <a:rPr lang="en-US" sz="900">
                <a:solidFill>
                  <a:srgbClr val="636466"/>
                </a:solidFill>
                <a:latin typeface="Arial" panose="020B0604020202020204" pitchFamily="34" charset="0"/>
                <a:cs typeface="Arial" panose="020B0604020202020204" pitchFamily="34" charset="0"/>
              </a:rPr>
              <a:t>media-driven sales growth for national dollar store retailer.</a:t>
            </a:r>
            <a:endParaRPr sz="900">
              <a:solidFill>
                <a:srgbClr val="636466"/>
              </a:solidFill>
              <a:latin typeface="Arial" panose="020B0604020202020204" pitchFamily="34" charset="0"/>
              <a:cs typeface="Arial" panose="020B0604020202020204" pitchFamily="34" charset="0"/>
            </a:endParaRPr>
          </a:p>
        </p:txBody>
      </p:sp>
      <p:sp>
        <p:nvSpPr>
          <p:cNvPr id="13" name="object 13"/>
          <p:cNvSpPr/>
          <p:nvPr/>
        </p:nvSpPr>
        <p:spPr>
          <a:xfrm>
            <a:off x="4429899" y="4343400"/>
            <a:ext cx="0" cy="685800"/>
          </a:xfrm>
          <a:custGeom>
            <a:avLst/>
            <a:gdLst/>
            <a:ahLst/>
            <a:cxnLst/>
            <a:rect l="l" t="t" r="r" b="b"/>
            <a:pathLst>
              <a:path h="685800">
                <a:moveTo>
                  <a:pt x="0" y="0"/>
                </a:moveTo>
                <a:lnTo>
                  <a:pt x="0" y="685800"/>
                </a:lnTo>
              </a:path>
            </a:pathLst>
          </a:custGeom>
          <a:ln w="25400">
            <a:solidFill>
              <a:srgbClr val="FFFFFF"/>
            </a:solidFill>
          </a:ln>
        </p:spPr>
        <p:txBody>
          <a:bodyPr wrap="square" lIns="0" tIns="0" rIns="0" bIns="0" rtlCol="0"/>
          <a:lstStyle/>
          <a:p>
            <a:endParaRPr/>
          </a:p>
        </p:txBody>
      </p:sp>
      <p:sp>
        <p:nvSpPr>
          <p:cNvPr id="14" name="object 14"/>
          <p:cNvSpPr/>
          <p:nvPr/>
        </p:nvSpPr>
        <p:spPr>
          <a:xfrm>
            <a:off x="5830074" y="4343400"/>
            <a:ext cx="0" cy="685800"/>
          </a:xfrm>
          <a:custGeom>
            <a:avLst/>
            <a:gdLst/>
            <a:ahLst/>
            <a:cxnLst/>
            <a:rect l="l" t="t" r="r" b="b"/>
            <a:pathLst>
              <a:path h="685800">
                <a:moveTo>
                  <a:pt x="0" y="0"/>
                </a:moveTo>
                <a:lnTo>
                  <a:pt x="0" y="685800"/>
                </a:lnTo>
              </a:path>
            </a:pathLst>
          </a:custGeom>
          <a:ln w="25400">
            <a:solidFill>
              <a:srgbClr val="FFFFFF"/>
            </a:solidFill>
          </a:ln>
        </p:spPr>
        <p:txBody>
          <a:bodyPr wrap="square" lIns="0" tIns="0" rIns="0" bIns="0" rtlCol="0"/>
          <a:lstStyle/>
          <a:p>
            <a:endParaRPr/>
          </a:p>
        </p:txBody>
      </p:sp>
      <p:pic>
        <p:nvPicPr>
          <p:cNvPr id="15" name="object 15"/>
          <p:cNvPicPr/>
          <p:nvPr/>
        </p:nvPicPr>
        <p:blipFill>
          <a:blip r:embed="rId2" cstate="print"/>
          <a:stretch>
            <a:fillRect/>
          </a:stretch>
        </p:blipFill>
        <p:spPr>
          <a:xfrm>
            <a:off x="3493033" y="4115937"/>
            <a:ext cx="407073" cy="378409"/>
          </a:xfrm>
          <a:prstGeom prst="rect">
            <a:avLst/>
          </a:prstGeom>
        </p:spPr>
      </p:pic>
      <p:sp>
        <p:nvSpPr>
          <p:cNvPr id="20" name="object 20"/>
          <p:cNvSpPr/>
          <p:nvPr/>
        </p:nvSpPr>
        <p:spPr>
          <a:xfrm>
            <a:off x="4857750" y="5429250"/>
            <a:ext cx="2457450" cy="2286000"/>
          </a:xfrm>
          <a:custGeom>
            <a:avLst/>
            <a:gdLst/>
            <a:ahLst/>
            <a:cxnLst/>
            <a:rect l="l" t="t" r="r" b="b"/>
            <a:pathLst>
              <a:path w="2457450" h="2286000">
                <a:moveTo>
                  <a:pt x="2457450" y="0"/>
                </a:moveTo>
                <a:lnTo>
                  <a:pt x="0" y="0"/>
                </a:lnTo>
                <a:lnTo>
                  <a:pt x="0" y="2286000"/>
                </a:lnTo>
                <a:lnTo>
                  <a:pt x="2457450" y="2286000"/>
                </a:lnTo>
                <a:lnTo>
                  <a:pt x="2457450" y="0"/>
                </a:lnTo>
                <a:close/>
              </a:path>
            </a:pathLst>
          </a:custGeom>
          <a:solidFill>
            <a:srgbClr val="E6E7E8"/>
          </a:solidFill>
        </p:spPr>
        <p:txBody>
          <a:bodyPr wrap="square" lIns="0" tIns="0" rIns="0" bIns="0" rtlCol="0"/>
          <a:lstStyle/>
          <a:p>
            <a:endParaRPr/>
          </a:p>
        </p:txBody>
      </p:sp>
      <p:sp>
        <p:nvSpPr>
          <p:cNvPr id="22" name="object 22"/>
          <p:cNvSpPr/>
          <p:nvPr/>
        </p:nvSpPr>
        <p:spPr>
          <a:xfrm>
            <a:off x="457200" y="7772400"/>
            <a:ext cx="3098800" cy="1485900"/>
          </a:xfrm>
          <a:custGeom>
            <a:avLst/>
            <a:gdLst/>
            <a:ahLst/>
            <a:cxnLst/>
            <a:rect l="l" t="t" r="r" b="b"/>
            <a:pathLst>
              <a:path w="3098800" h="1485900">
                <a:moveTo>
                  <a:pt x="3098800" y="0"/>
                </a:moveTo>
                <a:lnTo>
                  <a:pt x="0" y="0"/>
                </a:lnTo>
                <a:lnTo>
                  <a:pt x="0" y="1485900"/>
                </a:lnTo>
                <a:lnTo>
                  <a:pt x="3098800" y="1485900"/>
                </a:lnTo>
                <a:lnTo>
                  <a:pt x="3098800" y="0"/>
                </a:lnTo>
                <a:close/>
              </a:path>
            </a:pathLst>
          </a:custGeom>
          <a:solidFill>
            <a:srgbClr val="E6E7E8"/>
          </a:solidFill>
        </p:spPr>
        <p:txBody>
          <a:bodyPr wrap="square" lIns="0" tIns="0" rIns="0" bIns="0" rtlCol="0"/>
          <a:lstStyle/>
          <a:p>
            <a:endParaRPr/>
          </a:p>
        </p:txBody>
      </p:sp>
      <p:sp>
        <p:nvSpPr>
          <p:cNvPr id="24" name="object 24"/>
          <p:cNvSpPr/>
          <p:nvPr/>
        </p:nvSpPr>
        <p:spPr>
          <a:xfrm>
            <a:off x="457200" y="5429250"/>
            <a:ext cx="4343400" cy="2286000"/>
          </a:xfrm>
          <a:custGeom>
            <a:avLst/>
            <a:gdLst/>
            <a:ahLst/>
            <a:cxnLst/>
            <a:rect l="l" t="t" r="r" b="b"/>
            <a:pathLst>
              <a:path w="4343400" h="2286000">
                <a:moveTo>
                  <a:pt x="4343400" y="0"/>
                </a:moveTo>
                <a:lnTo>
                  <a:pt x="0" y="0"/>
                </a:lnTo>
                <a:lnTo>
                  <a:pt x="0" y="2286000"/>
                </a:lnTo>
                <a:lnTo>
                  <a:pt x="4343400" y="2286000"/>
                </a:lnTo>
                <a:lnTo>
                  <a:pt x="4343400" y="0"/>
                </a:lnTo>
                <a:close/>
              </a:path>
            </a:pathLst>
          </a:custGeom>
          <a:solidFill>
            <a:srgbClr val="E6E7E8"/>
          </a:solidFill>
        </p:spPr>
        <p:txBody>
          <a:bodyPr wrap="square" lIns="0" tIns="0" rIns="0" bIns="0" rtlCol="0"/>
          <a:lstStyle/>
          <a:p>
            <a:endParaRPr/>
          </a:p>
        </p:txBody>
      </p:sp>
      <p:grpSp>
        <p:nvGrpSpPr>
          <p:cNvPr id="85" name="Group 84">
            <a:extLst>
              <a:ext uri="{FF2B5EF4-FFF2-40B4-BE49-F238E27FC236}">
                <a16:creationId xmlns:a16="http://schemas.microsoft.com/office/drawing/2014/main" id="{8C0805F2-12F2-F118-3E4A-0E2508FF9EFF}"/>
              </a:ext>
            </a:extLst>
          </p:cNvPr>
          <p:cNvGrpSpPr/>
          <p:nvPr/>
        </p:nvGrpSpPr>
        <p:grpSpPr>
          <a:xfrm>
            <a:off x="604137" y="4343400"/>
            <a:ext cx="919863" cy="551987"/>
            <a:chOff x="574761" y="4256299"/>
            <a:chExt cx="919863" cy="551987"/>
          </a:xfrm>
        </p:grpSpPr>
        <p:sp>
          <p:nvSpPr>
            <p:cNvPr id="28" name="object 28"/>
            <p:cNvSpPr/>
            <p:nvPr/>
          </p:nvSpPr>
          <p:spPr>
            <a:xfrm>
              <a:off x="574761" y="4628146"/>
              <a:ext cx="649449" cy="121482"/>
            </a:xfrm>
            <a:custGeom>
              <a:avLst/>
              <a:gdLst/>
              <a:ahLst/>
              <a:cxnLst/>
              <a:rect l="l" t="t" r="r" b="b"/>
              <a:pathLst>
                <a:path w="1182370" h="223520">
                  <a:moveTo>
                    <a:pt x="175742" y="74129"/>
                  </a:moveTo>
                  <a:lnTo>
                    <a:pt x="163868" y="34734"/>
                  </a:lnTo>
                  <a:lnTo>
                    <a:pt x="130937" y="7835"/>
                  </a:lnTo>
                  <a:lnTo>
                    <a:pt x="115519" y="3733"/>
                  </a:lnTo>
                  <a:lnTo>
                    <a:pt x="115519" y="70916"/>
                  </a:lnTo>
                  <a:lnTo>
                    <a:pt x="115519" y="76949"/>
                  </a:lnTo>
                  <a:lnTo>
                    <a:pt x="95758" y="98209"/>
                  </a:lnTo>
                  <a:lnTo>
                    <a:pt x="58978" y="98209"/>
                  </a:lnTo>
                  <a:lnTo>
                    <a:pt x="58978" y="49466"/>
                  </a:lnTo>
                  <a:lnTo>
                    <a:pt x="95758" y="49466"/>
                  </a:lnTo>
                  <a:lnTo>
                    <a:pt x="115519" y="70916"/>
                  </a:lnTo>
                  <a:lnTo>
                    <a:pt x="115519" y="3733"/>
                  </a:lnTo>
                  <a:lnTo>
                    <a:pt x="111848" y="3213"/>
                  </a:lnTo>
                  <a:lnTo>
                    <a:pt x="4584" y="3213"/>
                  </a:lnTo>
                  <a:lnTo>
                    <a:pt x="3060" y="3746"/>
                  </a:lnTo>
                  <a:lnTo>
                    <a:pt x="609" y="5892"/>
                  </a:lnTo>
                  <a:lnTo>
                    <a:pt x="0" y="7493"/>
                  </a:lnTo>
                  <a:lnTo>
                    <a:pt x="0" y="217766"/>
                  </a:lnTo>
                  <a:lnTo>
                    <a:pt x="2133" y="219913"/>
                  </a:lnTo>
                  <a:lnTo>
                    <a:pt x="56629" y="219913"/>
                  </a:lnTo>
                  <a:lnTo>
                    <a:pt x="58978" y="217766"/>
                  </a:lnTo>
                  <a:lnTo>
                    <a:pt x="58978" y="144170"/>
                  </a:lnTo>
                  <a:lnTo>
                    <a:pt x="105867" y="144170"/>
                  </a:lnTo>
                  <a:lnTo>
                    <a:pt x="146316" y="131241"/>
                  </a:lnTo>
                  <a:lnTo>
                    <a:pt x="170675" y="99885"/>
                  </a:lnTo>
                  <a:lnTo>
                    <a:pt x="171259" y="98209"/>
                  </a:lnTo>
                  <a:lnTo>
                    <a:pt x="172897" y="93548"/>
                  </a:lnTo>
                  <a:lnTo>
                    <a:pt x="174472" y="87147"/>
                  </a:lnTo>
                  <a:lnTo>
                    <a:pt x="175425" y="80670"/>
                  </a:lnTo>
                  <a:lnTo>
                    <a:pt x="175742" y="74129"/>
                  </a:lnTo>
                  <a:close/>
                </a:path>
                <a:path w="1182370" h="223520">
                  <a:moveTo>
                    <a:pt x="378587" y="216268"/>
                  </a:moveTo>
                  <a:lnTo>
                    <a:pt x="378460" y="214858"/>
                  </a:lnTo>
                  <a:lnTo>
                    <a:pt x="377647" y="213499"/>
                  </a:lnTo>
                  <a:lnTo>
                    <a:pt x="340652" y="147828"/>
                  </a:lnTo>
                  <a:lnTo>
                    <a:pt x="333832" y="135724"/>
                  </a:lnTo>
                  <a:lnTo>
                    <a:pt x="339344" y="132308"/>
                  </a:lnTo>
                  <a:lnTo>
                    <a:pt x="344398" y="128371"/>
                  </a:lnTo>
                  <a:lnTo>
                    <a:pt x="370319" y="87617"/>
                  </a:lnTo>
                  <a:lnTo>
                    <a:pt x="371221" y="81876"/>
                  </a:lnTo>
                  <a:lnTo>
                    <a:pt x="371221" y="76034"/>
                  </a:lnTo>
                  <a:lnTo>
                    <a:pt x="359575" y="36779"/>
                  </a:lnTo>
                  <a:lnTo>
                    <a:pt x="328168" y="9423"/>
                  </a:lnTo>
                  <a:lnTo>
                    <a:pt x="310692" y="4254"/>
                  </a:lnTo>
                  <a:lnTo>
                    <a:pt x="310692" y="71653"/>
                  </a:lnTo>
                  <a:lnTo>
                    <a:pt x="310692" y="78181"/>
                  </a:lnTo>
                  <a:lnTo>
                    <a:pt x="310032" y="81419"/>
                  </a:lnTo>
                  <a:lnTo>
                    <a:pt x="307365" y="87731"/>
                  </a:lnTo>
                  <a:lnTo>
                    <a:pt x="305511" y="90538"/>
                  </a:lnTo>
                  <a:lnTo>
                    <a:pt x="303098" y="92964"/>
                  </a:lnTo>
                  <a:lnTo>
                    <a:pt x="300710" y="95402"/>
                  </a:lnTo>
                  <a:lnTo>
                    <a:pt x="297827" y="97370"/>
                  </a:lnTo>
                  <a:lnTo>
                    <a:pt x="291084" y="100380"/>
                  </a:lnTo>
                  <a:lnTo>
                    <a:pt x="287401" y="101130"/>
                  </a:lnTo>
                  <a:lnTo>
                    <a:pt x="249402" y="101130"/>
                  </a:lnTo>
                  <a:lnTo>
                    <a:pt x="249402" y="48310"/>
                  </a:lnTo>
                  <a:lnTo>
                    <a:pt x="287401" y="48310"/>
                  </a:lnTo>
                  <a:lnTo>
                    <a:pt x="310692" y="71653"/>
                  </a:lnTo>
                  <a:lnTo>
                    <a:pt x="310692" y="4254"/>
                  </a:lnTo>
                  <a:lnTo>
                    <a:pt x="306527" y="3606"/>
                  </a:lnTo>
                  <a:lnTo>
                    <a:pt x="298589" y="3225"/>
                  </a:lnTo>
                  <a:lnTo>
                    <a:pt x="194602" y="3225"/>
                  </a:lnTo>
                  <a:lnTo>
                    <a:pt x="192938" y="3911"/>
                  </a:lnTo>
                  <a:lnTo>
                    <a:pt x="190792" y="6629"/>
                  </a:lnTo>
                  <a:lnTo>
                    <a:pt x="190258" y="8089"/>
                  </a:lnTo>
                  <a:lnTo>
                    <a:pt x="190334" y="217855"/>
                  </a:lnTo>
                  <a:lnTo>
                    <a:pt x="192455" y="219913"/>
                  </a:lnTo>
                  <a:lnTo>
                    <a:pt x="247154" y="219913"/>
                  </a:lnTo>
                  <a:lnTo>
                    <a:pt x="249326" y="217855"/>
                  </a:lnTo>
                  <a:lnTo>
                    <a:pt x="249402" y="147828"/>
                  </a:lnTo>
                  <a:lnTo>
                    <a:pt x="274078" y="147828"/>
                  </a:lnTo>
                  <a:lnTo>
                    <a:pt x="311734" y="216268"/>
                  </a:lnTo>
                  <a:lnTo>
                    <a:pt x="312889" y="217855"/>
                  </a:lnTo>
                  <a:lnTo>
                    <a:pt x="314934" y="219506"/>
                  </a:lnTo>
                  <a:lnTo>
                    <a:pt x="316509" y="219913"/>
                  </a:lnTo>
                  <a:lnTo>
                    <a:pt x="376059" y="219913"/>
                  </a:lnTo>
                  <a:lnTo>
                    <a:pt x="377469" y="219189"/>
                  </a:lnTo>
                  <a:lnTo>
                    <a:pt x="378587" y="216268"/>
                  </a:lnTo>
                  <a:close/>
                </a:path>
                <a:path w="1182370" h="223520">
                  <a:moveTo>
                    <a:pt x="614768" y="111633"/>
                  </a:moveTo>
                  <a:lnTo>
                    <a:pt x="605497" y="68300"/>
                  </a:lnTo>
                  <a:lnTo>
                    <a:pt x="580453" y="32689"/>
                  </a:lnTo>
                  <a:lnTo>
                    <a:pt x="555625" y="14706"/>
                  </a:lnTo>
                  <a:lnTo>
                    <a:pt x="555625" y="103657"/>
                  </a:lnTo>
                  <a:lnTo>
                    <a:pt x="555625" y="119710"/>
                  </a:lnTo>
                  <a:lnTo>
                    <a:pt x="534149" y="157772"/>
                  </a:lnTo>
                  <a:lnTo>
                    <a:pt x="506031" y="169278"/>
                  </a:lnTo>
                  <a:lnTo>
                    <a:pt x="489077" y="169278"/>
                  </a:lnTo>
                  <a:lnTo>
                    <a:pt x="450799" y="147358"/>
                  </a:lnTo>
                  <a:lnTo>
                    <a:pt x="439635" y="119710"/>
                  </a:lnTo>
                  <a:lnTo>
                    <a:pt x="439635" y="103657"/>
                  </a:lnTo>
                  <a:lnTo>
                    <a:pt x="461111" y="65366"/>
                  </a:lnTo>
                  <a:lnTo>
                    <a:pt x="489077" y="53695"/>
                  </a:lnTo>
                  <a:lnTo>
                    <a:pt x="506031" y="53695"/>
                  </a:lnTo>
                  <a:lnTo>
                    <a:pt x="544461" y="75882"/>
                  </a:lnTo>
                  <a:lnTo>
                    <a:pt x="555625" y="103657"/>
                  </a:lnTo>
                  <a:lnTo>
                    <a:pt x="555625" y="14706"/>
                  </a:lnTo>
                  <a:lnTo>
                    <a:pt x="513384" y="1003"/>
                  </a:lnTo>
                  <a:lnTo>
                    <a:pt x="497547" y="0"/>
                  </a:lnTo>
                  <a:lnTo>
                    <a:pt x="489521" y="254"/>
                  </a:lnTo>
                  <a:lnTo>
                    <a:pt x="451916" y="8839"/>
                  </a:lnTo>
                  <a:lnTo>
                    <a:pt x="414743" y="32689"/>
                  </a:lnTo>
                  <a:lnTo>
                    <a:pt x="389648" y="68300"/>
                  </a:lnTo>
                  <a:lnTo>
                    <a:pt x="380492" y="111772"/>
                  </a:lnTo>
                  <a:lnTo>
                    <a:pt x="380758" y="119430"/>
                  </a:lnTo>
                  <a:lnTo>
                    <a:pt x="392887" y="161861"/>
                  </a:lnTo>
                  <a:lnTo>
                    <a:pt x="420217" y="195414"/>
                  </a:lnTo>
                  <a:lnTo>
                    <a:pt x="459028" y="217004"/>
                  </a:lnTo>
                  <a:lnTo>
                    <a:pt x="497547" y="223126"/>
                  </a:lnTo>
                  <a:lnTo>
                    <a:pt x="505536" y="222885"/>
                  </a:lnTo>
                  <a:lnTo>
                    <a:pt x="543179" y="214401"/>
                  </a:lnTo>
                  <a:lnTo>
                    <a:pt x="580453" y="190512"/>
                  </a:lnTo>
                  <a:lnTo>
                    <a:pt x="605497" y="155232"/>
                  </a:lnTo>
                  <a:lnTo>
                    <a:pt x="614514" y="119430"/>
                  </a:lnTo>
                  <a:lnTo>
                    <a:pt x="614768" y="111633"/>
                  </a:lnTo>
                  <a:close/>
                </a:path>
                <a:path w="1182370" h="223520">
                  <a:moveTo>
                    <a:pt x="820940" y="216992"/>
                  </a:moveTo>
                  <a:lnTo>
                    <a:pt x="820648" y="215442"/>
                  </a:lnTo>
                  <a:lnTo>
                    <a:pt x="746086" y="109156"/>
                  </a:lnTo>
                  <a:lnTo>
                    <a:pt x="817232" y="8077"/>
                  </a:lnTo>
                  <a:lnTo>
                    <a:pt x="817435" y="6616"/>
                  </a:lnTo>
                  <a:lnTo>
                    <a:pt x="816000" y="3898"/>
                  </a:lnTo>
                  <a:lnTo>
                    <a:pt x="814527" y="3213"/>
                  </a:lnTo>
                  <a:lnTo>
                    <a:pt x="757618" y="3213"/>
                  </a:lnTo>
                  <a:lnTo>
                    <a:pt x="755815" y="3797"/>
                  </a:lnTo>
                  <a:lnTo>
                    <a:pt x="753059" y="6134"/>
                  </a:lnTo>
                  <a:lnTo>
                    <a:pt x="751649" y="7696"/>
                  </a:lnTo>
                  <a:lnTo>
                    <a:pt x="713295" y="62318"/>
                  </a:lnTo>
                  <a:lnTo>
                    <a:pt x="674839" y="7404"/>
                  </a:lnTo>
                  <a:lnTo>
                    <a:pt x="673404" y="5765"/>
                  </a:lnTo>
                  <a:lnTo>
                    <a:pt x="670750" y="3721"/>
                  </a:lnTo>
                  <a:lnTo>
                    <a:pt x="668959" y="3213"/>
                  </a:lnTo>
                  <a:lnTo>
                    <a:pt x="611454" y="3213"/>
                  </a:lnTo>
                  <a:lnTo>
                    <a:pt x="610120" y="3848"/>
                  </a:lnTo>
                  <a:lnTo>
                    <a:pt x="609320" y="6375"/>
                  </a:lnTo>
                  <a:lnTo>
                    <a:pt x="609714" y="7937"/>
                  </a:lnTo>
                  <a:lnTo>
                    <a:pt x="680351" y="109156"/>
                  </a:lnTo>
                  <a:lnTo>
                    <a:pt x="605777" y="215442"/>
                  </a:lnTo>
                  <a:lnTo>
                    <a:pt x="605497" y="216992"/>
                  </a:lnTo>
                  <a:lnTo>
                    <a:pt x="607034" y="219329"/>
                  </a:lnTo>
                  <a:lnTo>
                    <a:pt x="608545" y="219913"/>
                  </a:lnTo>
                  <a:lnTo>
                    <a:pt x="664832" y="219913"/>
                  </a:lnTo>
                  <a:lnTo>
                    <a:pt x="666534" y="219506"/>
                  </a:lnTo>
                  <a:lnTo>
                    <a:pt x="668883" y="217843"/>
                  </a:lnTo>
                  <a:lnTo>
                    <a:pt x="670394" y="216128"/>
                  </a:lnTo>
                  <a:lnTo>
                    <a:pt x="713143" y="155562"/>
                  </a:lnTo>
                  <a:lnTo>
                    <a:pt x="755078" y="215442"/>
                  </a:lnTo>
                  <a:lnTo>
                    <a:pt x="756450" y="216992"/>
                  </a:lnTo>
                  <a:lnTo>
                    <a:pt x="759307" y="219329"/>
                  </a:lnTo>
                  <a:lnTo>
                    <a:pt x="761149" y="219913"/>
                  </a:lnTo>
                  <a:lnTo>
                    <a:pt x="817892" y="219913"/>
                  </a:lnTo>
                  <a:lnTo>
                    <a:pt x="819404" y="219329"/>
                  </a:lnTo>
                  <a:lnTo>
                    <a:pt x="820940" y="216992"/>
                  </a:lnTo>
                  <a:close/>
                </a:path>
                <a:path w="1182370" h="223520">
                  <a:moveTo>
                    <a:pt x="892009" y="5359"/>
                  </a:moveTo>
                  <a:lnTo>
                    <a:pt x="889762" y="3213"/>
                  </a:lnTo>
                  <a:lnTo>
                    <a:pt x="835063" y="3213"/>
                  </a:lnTo>
                  <a:lnTo>
                    <a:pt x="832866" y="5359"/>
                  </a:lnTo>
                  <a:lnTo>
                    <a:pt x="832866" y="9639"/>
                  </a:lnTo>
                  <a:lnTo>
                    <a:pt x="832866" y="217779"/>
                  </a:lnTo>
                  <a:lnTo>
                    <a:pt x="835063" y="219913"/>
                  </a:lnTo>
                  <a:lnTo>
                    <a:pt x="889762" y="219913"/>
                  </a:lnTo>
                  <a:lnTo>
                    <a:pt x="892009" y="217779"/>
                  </a:lnTo>
                  <a:lnTo>
                    <a:pt x="892009" y="5359"/>
                  </a:lnTo>
                  <a:close/>
                </a:path>
                <a:path w="1182370" h="223520">
                  <a:moveTo>
                    <a:pt x="1181798" y="215633"/>
                  </a:moveTo>
                  <a:lnTo>
                    <a:pt x="1158557" y="7493"/>
                  </a:lnTo>
                  <a:lnTo>
                    <a:pt x="1157947" y="5892"/>
                  </a:lnTo>
                  <a:lnTo>
                    <a:pt x="1155903" y="3746"/>
                  </a:lnTo>
                  <a:lnTo>
                    <a:pt x="1154264" y="3213"/>
                  </a:lnTo>
                  <a:lnTo>
                    <a:pt x="1096149" y="3213"/>
                  </a:lnTo>
                  <a:lnTo>
                    <a:pt x="1094663" y="3721"/>
                  </a:lnTo>
                  <a:lnTo>
                    <a:pt x="1092466" y="7404"/>
                  </a:lnTo>
                  <a:lnTo>
                    <a:pt x="1049972" y="140665"/>
                  </a:lnTo>
                  <a:lnTo>
                    <a:pt x="1008138" y="9639"/>
                  </a:lnTo>
                  <a:lnTo>
                    <a:pt x="1006563" y="5765"/>
                  </a:lnTo>
                  <a:lnTo>
                    <a:pt x="1005128" y="3721"/>
                  </a:lnTo>
                  <a:lnTo>
                    <a:pt x="1003655" y="3213"/>
                  </a:lnTo>
                  <a:lnTo>
                    <a:pt x="945527" y="3213"/>
                  </a:lnTo>
                  <a:lnTo>
                    <a:pt x="943889" y="3746"/>
                  </a:lnTo>
                  <a:lnTo>
                    <a:pt x="941857" y="5892"/>
                  </a:lnTo>
                  <a:lnTo>
                    <a:pt x="941235" y="7493"/>
                  </a:lnTo>
                  <a:lnTo>
                    <a:pt x="917994" y="215633"/>
                  </a:lnTo>
                  <a:lnTo>
                    <a:pt x="918514" y="217233"/>
                  </a:lnTo>
                  <a:lnTo>
                    <a:pt x="920953" y="219379"/>
                  </a:lnTo>
                  <a:lnTo>
                    <a:pt x="922693" y="219913"/>
                  </a:lnTo>
                  <a:lnTo>
                    <a:pt x="970699" y="219913"/>
                  </a:lnTo>
                  <a:lnTo>
                    <a:pt x="972337" y="219379"/>
                  </a:lnTo>
                  <a:lnTo>
                    <a:pt x="974382" y="217233"/>
                  </a:lnTo>
                  <a:lnTo>
                    <a:pt x="975004" y="215633"/>
                  </a:lnTo>
                  <a:lnTo>
                    <a:pt x="988072" y="96164"/>
                  </a:lnTo>
                  <a:lnTo>
                    <a:pt x="1024178" y="215925"/>
                  </a:lnTo>
                  <a:lnTo>
                    <a:pt x="1025017" y="217728"/>
                  </a:lnTo>
                  <a:lnTo>
                    <a:pt x="1026972" y="219468"/>
                  </a:lnTo>
                  <a:lnTo>
                    <a:pt x="1028623" y="219913"/>
                  </a:lnTo>
                  <a:lnTo>
                    <a:pt x="1071168" y="219913"/>
                  </a:lnTo>
                  <a:lnTo>
                    <a:pt x="1072807" y="219468"/>
                  </a:lnTo>
                  <a:lnTo>
                    <a:pt x="1074635" y="217728"/>
                  </a:lnTo>
                  <a:lnTo>
                    <a:pt x="1075512" y="215925"/>
                  </a:lnTo>
                  <a:lnTo>
                    <a:pt x="1112189" y="99085"/>
                  </a:lnTo>
                  <a:lnTo>
                    <a:pt x="1124800" y="215633"/>
                  </a:lnTo>
                  <a:lnTo>
                    <a:pt x="1125410" y="217233"/>
                  </a:lnTo>
                  <a:lnTo>
                    <a:pt x="1127455" y="219379"/>
                  </a:lnTo>
                  <a:lnTo>
                    <a:pt x="1129080" y="219913"/>
                  </a:lnTo>
                  <a:lnTo>
                    <a:pt x="1177086" y="219913"/>
                  </a:lnTo>
                  <a:lnTo>
                    <a:pt x="1178839" y="219379"/>
                  </a:lnTo>
                  <a:lnTo>
                    <a:pt x="1181277" y="217233"/>
                  </a:lnTo>
                  <a:lnTo>
                    <a:pt x="1181798" y="215633"/>
                  </a:lnTo>
                  <a:close/>
                </a:path>
              </a:pathLst>
            </a:custGeom>
            <a:solidFill>
              <a:srgbClr val="231F20"/>
            </a:solidFill>
          </p:spPr>
          <p:txBody>
            <a:bodyPr wrap="square" lIns="0" tIns="0" rIns="0" bIns="0" rtlCol="0"/>
            <a:lstStyle/>
            <a:p>
              <a:endParaRPr/>
            </a:p>
          </p:txBody>
        </p:sp>
        <p:pic>
          <p:nvPicPr>
            <p:cNvPr id="29" name="object 29"/>
            <p:cNvPicPr/>
            <p:nvPr/>
          </p:nvPicPr>
          <p:blipFill>
            <a:blip r:embed="rId3" cstate="print"/>
            <a:stretch>
              <a:fillRect/>
            </a:stretch>
          </p:blipFill>
          <p:spPr>
            <a:xfrm>
              <a:off x="1238159" y="4629889"/>
              <a:ext cx="256465" cy="117775"/>
            </a:xfrm>
            <a:prstGeom prst="rect">
              <a:avLst/>
            </a:prstGeom>
          </p:spPr>
        </p:pic>
        <p:pic>
          <p:nvPicPr>
            <p:cNvPr id="30" name="object 30"/>
            <p:cNvPicPr/>
            <p:nvPr/>
          </p:nvPicPr>
          <p:blipFill>
            <a:blip r:embed="rId4" cstate="print"/>
            <a:stretch>
              <a:fillRect/>
            </a:stretch>
          </p:blipFill>
          <p:spPr>
            <a:xfrm>
              <a:off x="929533" y="4767428"/>
              <a:ext cx="196509" cy="40858"/>
            </a:xfrm>
            <a:prstGeom prst="rect">
              <a:avLst/>
            </a:prstGeom>
          </p:spPr>
        </p:pic>
        <p:sp>
          <p:nvSpPr>
            <p:cNvPr id="31" name="object 31"/>
            <p:cNvSpPr/>
            <p:nvPr/>
          </p:nvSpPr>
          <p:spPr>
            <a:xfrm>
              <a:off x="1084595" y="4355420"/>
              <a:ext cx="144051" cy="144605"/>
            </a:xfrm>
            <a:custGeom>
              <a:avLst/>
              <a:gdLst/>
              <a:ahLst/>
              <a:cxnLst/>
              <a:rect l="l" t="t" r="r" b="b"/>
              <a:pathLst>
                <a:path w="262255" h="266065">
                  <a:moveTo>
                    <a:pt x="133896" y="0"/>
                  </a:moveTo>
                  <a:lnTo>
                    <a:pt x="115277" y="0"/>
                  </a:lnTo>
                  <a:lnTo>
                    <a:pt x="115277" y="52070"/>
                  </a:lnTo>
                  <a:lnTo>
                    <a:pt x="12" y="52070"/>
                  </a:lnTo>
                  <a:lnTo>
                    <a:pt x="12" y="67310"/>
                  </a:lnTo>
                  <a:lnTo>
                    <a:pt x="12" y="71120"/>
                  </a:lnTo>
                  <a:lnTo>
                    <a:pt x="131635" y="71120"/>
                  </a:lnTo>
                  <a:lnTo>
                    <a:pt x="131635" y="67310"/>
                  </a:lnTo>
                  <a:lnTo>
                    <a:pt x="133896" y="67310"/>
                  </a:lnTo>
                  <a:lnTo>
                    <a:pt x="133896" y="52070"/>
                  </a:lnTo>
                  <a:lnTo>
                    <a:pt x="133896" y="0"/>
                  </a:lnTo>
                  <a:close/>
                </a:path>
                <a:path w="262255" h="266065">
                  <a:moveTo>
                    <a:pt x="174091" y="155473"/>
                  </a:moveTo>
                  <a:lnTo>
                    <a:pt x="171564" y="155473"/>
                  </a:lnTo>
                  <a:lnTo>
                    <a:pt x="171564" y="151663"/>
                  </a:lnTo>
                  <a:lnTo>
                    <a:pt x="0" y="151663"/>
                  </a:lnTo>
                  <a:lnTo>
                    <a:pt x="0" y="155473"/>
                  </a:lnTo>
                  <a:lnTo>
                    <a:pt x="0" y="170713"/>
                  </a:lnTo>
                  <a:lnTo>
                    <a:pt x="155460" y="170713"/>
                  </a:lnTo>
                  <a:lnTo>
                    <a:pt x="155460" y="265963"/>
                  </a:lnTo>
                  <a:lnTo>
                    <a:pt x="174091" y="265963"/>
                  </a:lnTo>
                  <a:lnTo>
                    <a:pt x="174091" y="170713"/>
                  </a:lnTo>
                  <a:lnTo>
                    <a:pt x="174091" y="155473"/>
                  </a:lnTo>
                  <a:close/>
                </a:path>
                <a:path w="262255" h="266065">
                  <a:moveTo>
                    <a:pt x="261962" y="102209"/>
                  </a:moveTo>
                  <a:lnTo>
                    <a:pt x="0" y="102209"/>
                  </a:lnTo>
                  <a:lnTo>
                    <a:pt x="0" y="120827"/>
                  </a:lnTo>
                  <a:lnTo>
                    <a:pt x="261962" y="120827"/>
                  </a:lnTo>
                  <a:lnTo>
                    <a:pt x="261962" y="102209"/>
                  </a:lnTo>
                  <a:close/>
                </a:path>
              </a:pathLst>
            </a:custGeom>
            <a:solidFill>
              <a:srgbClr val="C7C8CA"/>
            </a:solidFill>
          </p:spPr>
          <p:txBody>
            <a:bodyPr wrap="square" lIns="0" tIns="0" rIns="0" bIns="0" rtlCol="0"/>
            <a:lstStyle/>
            <a:p>
              <a:endParaRPr/>
            </a:p>
          </p:txBody>
        </p:sp>
        <p:pic>
          <p:nvPicPr>
            <p:cNvPr id="32" name="object 32"/>
            <p:cNvPicPr/>
            <p:nvPr/>
          </p:nvPicPr>
          <p:blipFill>
            <a:blip r:embed="rId5" cstate="print"/>
            <a:stretch>
              <a:fillRect/>
            </a:stretch>
          </p:blipFill>
          <p:spPr>
            <a:xfrm>
              <a:off x="1133882" y="4496588"/>
              <a:ext cx="82461" cy="79170"/>
            </a:xfrm>
            <a:prstGeom prst="rect">
              <a:avLst/>
            </a:prstGeom>
          </p:spPr>
        </p:pic>
        <p:pic>
          <p:nvPicPr>
            <p:cNvPr id="33" name="object 33"/>
            <p:cNvPicPr/>
            <p:nvPr/>
          </p:nvPicPr>
          <p:blipFill>
            <a:blip r:embed="rId6" cstate="print"/>
            <a:stretch>
              <a:fillRect/>
            </a:stretch>
          </p:blipFill>
          <p:spPr>
            <a:xfrm>
              <a:off x="1225073" y="4376444"/>
              <a:ext cx="82461" cy="79170"/>
            </a:xfrm>
            <a:prstGeom prst="rect">
              <a:avLst/>
            </a:prstGeom>
          </p:spPr>
        </p:pic>
        <p:pic>
          <p:nvPicPr>
            <p:cNvPr id="34" name="object 34"/>
            <p:cNvPicPr/>
            <p:nvPr/>
          </p:nvPicPr>
          <p:blipFill>
            <a:blip r:embed="rId7" cstate="print"/>
            <a:stretch>
              <a:fillRect/>
            </a:stretch>
          </p:blipFill>
          <p:spPr>
            <a:xfrm>
              <a:off x="1111801" y="4279942"/>
              <a:ext cx="82461" cy="79170"/>
            </a:xfrm>
            <a:prstGeom prst="rect">
              <a:avLst/>
            </a:prstGeom>
          </p:spPr>
        </p:pic>
        <p:pic>
          <p:nvPicPr>
            <p:cNvPr id="35" name="object 35"/>
            <p:cNvPicPr/>
            <p:nvPr/>
          </p:nvPicPr>
          <p:blipFill>
            <a:blip r:embed="rId8" cstate="print"/>
            <a:stretch>
              <a:fillRect/>
            </a:stretch>
          </p:blipFill>
          <p:spPr>
            <a:xfrm>
              <a:off x="897432" y="4437987"/>
              <a:ext cx="73546" cy="38335"/>
            </a:xfrm>
            <a:prstGeom prst="rect">
              <a:avLst/>
            </a:prstGeom>
          </p:spPr>
        </p:pic>
        <p:pic>
          <p:nvPicPr>
            <p:cNvPr id="36" name="object 36"/>
            <p:cNvPicPr/>
            <p:nvPr/>
          </p:nvPicPr>
          <p:blipFill>
            <a:blip r:embed="rId9" cstate="print"/>
            <a:stretch>
              <a:fillRect/>
            </a:stretch>
          </p:blipFill>
          <p:spPr>
            <a:xfrm>
              <a:off x="875350" y="4332095"/>
              <a:ext cx="95624" cy="61976"/>
            </a:xfrm>
            <a:prstGeom prst="rect">
              <a:avLst/>
            </a:prstGeom>
          </p:spPr>
        </p:pic>
        <p:sp>
          <p:nvSpPr>
            <p:cNvPr id="37" name="object 37"/>
            <p:cNvSpPr/>
            <p:nvPr/>
          </p:nvSpPr>
          <p:spPr>
            <a:xfrm>
              <a:off x="827083" y="4410963"/>
              <a:ext cx="144051" cy="10354"/>
            </a:xfrm>
            <a:custGeom>
              <a:avLst/>
              <a:gdLst/>
              <a:ahLst/>
              <a:cxnLst/>
              <a:rect l="l" t="t" r="r" b="b"/>
              <a:pathLst>
                <a:path w="262255" h="19050">
                  <a:moveTo>
                    <a:pt x="261962" y="0"/>
                  </a:moveTo>
                  <a:lnTo>
                    <a:pt x="0" y="0"/>
                  </a:lnTo>
                  <a:lnTo>
                    <a:pt x="0" y="18630"/>
                  </a:lnTo>
                  <a:lnTo>
                    <a:pt x="261962" y="18630"/>
                  </a:lnTo>
                  <a:lnTo>
                    <a:pt x="261962" y="0"/>
                  </a:lnTo>
                  <a:close/>
                </a:path>
              </a:pathLst>
            </a:custGeom>
            <a:solidFill>
              <a:srgbClr val="C7C8CA"/>
            </a:solidFill>
          </p:spPr>
          <p:txBody>
            <a:bodyPr wrap="square" lIns="0" tIns="0" rIns="0" bIns="0" rtlCol="0"/>
            <a:lstStyle/>
            <a:p>
              <a:endParaRPr/>
            </a:p>
          </p:txBody>
        </p:sp>
        <p:pic>
          <p:nvPicPr>
            <p:cNvPr id="38" name="object 38"/>
            <p:cNvPicPr/>
            <p:nvPr/>
          </p:nvPicPr>
          <p:blipFill>
            <a:blip r:embed="rId10" cstate="print"/>
            <a:stretch>
              <a:fillRect/>
            </a:stretch>
          </p:blipFill>
          <p:spPr>
            <a:xfrm>
              <a:off x="839237" y="4256299"/>
              <a:ext cx="82461" cy="79170"/>
            </a:xfrm>
            <a:prstGeom prst="rect">
              <a:avLst/>
            </a:prstGeom>
          </p:spPr>
        </p:pic>
        <p:pic>
          <p:nvPicPr>
            <p:cNvPr id="39" name="object 39"/>
            <p:cNvPicPr/>
            <p:nvPr/>
          </p:nvPicPr>
          <p:blipFill>
            <a:blip r:embed="rId10" cstate="print"/>
            <a:stretch>
              <a:fillRect/>
            </a:stretch>
          </p:blipFill>
          <p:spPr>
            <a:xfrm>
              <a:off x="748046" y="4376443"/>
              <a:ext cx="82461" cy="79170"/>
            </a:xfrm>
            <a:prstGeom prst="rect">
              <a:avLst/>
            </a:prstGeom>
          </p:spPr>
        </p:pic>
        <p:pic>
          <p:nvPicPr>
            <p:cNvPr id="40" name="object 40"/>
            <p:cNvPicPr/>
            <p:nvPr/>
          </p:nvPicPr>
          <p:blipFill>
            <a:blip r:embed="rId11" cstate="print"/>
            <a:stretch>
              <a:fillRect/>
            </a:stretch>
          </p:blipFill>
          <p:spPr>
            <a:xfrm>
              <a:off x="861317" y="4472944"/>
              <a:ext cx="82461" cy="79170"/>
            </a:xfrm>
            <a:prstGeom prst="rect">
              <a:avLst/>
            </a:prstGeom>
          </p:spPr>
        </p:pic>
        <p:pic>
          <p:nvPicPr>
            <p:cNvPr id="41" name="object 41"/>
            <p:cNvPicPr/>
            <p:nvPr/>
          </p:nvPicPr>
          <p:blipFill>
            <a:blip r:embed="rId12" cstate="print"/>
            <a:stretch>
              <a:fillRect/>
            </a:stretch>
          </p:blipFill>
          <p:spPr>
            <a:xfrm>
              <a:off x="964154" y="4353058"/>
              <a:ext cx="127274" cy="125934"/>
            </a:xfrm>
            <a:prstGeom prst="rect">
              <a:avLst/>
            </a:prstGeom>
          </p:spPr>
        </p:pic>
        <p:sp>
          <p:nvSpPr>
            <p:cNvPr id="42" name="object 42"/>
            <p:cNvSpPr/>
            <p:nvPr/>
          </p:nvSpPr>
          <p:spPr>
            <a:xfrm>
              <a:off x="971242" y="4423474"/>
              <a:ext cx="139516" cy="181532"/>
            </a:xfrm>
            <a:custGeom>
              <a:avLst/>
              <a:gdLst/>
              <a:ahLst/>
              <a:cxnLst/>
              <a:rect l="l" t="t" r="r" b="b"/>
              <a:pathLst>
                <a:path w="254000" h="334009">
                  <a:moveTo>
                    <a:pt x="102063" y="0"/>
                  </a:moveTo>
                  <a:lnTo>
                    <a:pt x="95637" y="0"/>
                  </a:lnTo>
                  <a:lnTo>
                    <a:pt x="89731" y="2527"/>
                  </a:lnTo>
                  <a:lnTo>
                    <a:pt x="82175" y="10591"/>
                  </a:lnTo>
                  <a:lnTo>
                    <a:pt x="78301" y="16929"/>
                  </a:lnTo>
                  <a:lnTo>
                    <a:pt x="78009" y="62363"/>
                  </a:lnTo>
                  <a:lnTo>
                    <a:pt x="77103" y="110247"/>
                  </a:lnTo>
                  <a:lnTo>
                    <a:pt x="75542" y="157289"/>
                  </a:lnTo>
                  <a:lnTo>
                    <a:pt x="73285" y="189674"/>
                  </a:lnTo>
                  <a:lnTo>
                    <a:pt x="70516" y="185547"/>
                  </a:lnTo>
                  <a:lnTo>
                    <a:pt x="56048" y="160431"/>
                  </a:lnTo>
                  <a:lnTo>
                    <a:pt x="51674" y="153639"/>
                  </a:lnTo>
                  <a:lnTo>
                    <a:pt x="47212" y="147561"/>
                  </a:lnTo>
                  <a:lnTo>
                    <a:pt x="37412" y="138935"/>
                  </a:lnTo>
                  <a:lnTo>
                    <a:pt x="26471" y="134707"/>
                  </a:lnTo>
                  <a:lnTo>
                    <a:pt x="15842" y="134572"/>
                  </a:lnTo>
                  <a:lnTo>
                    <a:pt x="6978" y="138226"/>
                  </a:lnTo>
                  <a:lnTo>
                    <a:pt x="2459" y="142994"/>
                  </a:lnTo>
                  <a:lnTo>
                    <a:pt x="0" y="149634"/>
                  </a:lnTo>
                  <a:lnTo>
                    <a:pt x="588" y="157993"/>
                  </a:lnTo>
                  <a:lnTo>
                    <a:pt x="5213" y="167919"/>
                  </a:lnTo>
                  <a:lnTo>
                    <a:pt x="9505" y="174485"/>
                  </a:lnTo>
                  <a:lnTo>
                    <a:pt x="25055" y="203446"/>
                  </a:lnTo>
                  <a:lnTo>
                    <a:pt x="45635" y="238256"/>
                  </a:lnTo>
                  <a:lnTo>
                    <a:pt x="69932" y="269087"/>
                  </a:lnTo>
                  <a:lnTo>
                    <a:pt x="73679" y="274243"/>
                  </a:lnTo>
                  <a:lnTo>
                    <a:pt x="80878" y="285019"/>
                  </a:lnTo>
                  <a:lnTo>
                    <a:pt x="86475" y="295775"/>
                  </a:lnTo>
                  <a:lnTo>
                    <a:pt x="91190" y="308128"/>
                  </a:lnTo>
                  <a:lnTo>
                    <a:pt x="95738" y="323697"/>
                  </a:lnTo>
                  <a:lnTo>
                    <a:pt x="95738" y="333616"/>
                  </a:lnTo>
                  <a:lnTo>
                    <a:pt x="220033" y="333616"/>
                  </a:lnTo>
                  <a:lnTo>
                    <a:pt x="237343" y="277825"/>
                  </a:lnTo>
                  <a:lnTo>
                    <a:pt x="250031" y="238179"/>
                  </a:lnTo>
                  <a:lnTo>
                    <a:pt x="253498" y="194870"/>
                  </a:lnTo>
                  <a:lnTo>
                    <a:pt x="252031" y="158383"/>
                  </a:lnTo>
                  <a:lnTo>
                    <a:pt x="249916" y="139204"/>
                  </a:lnTo>
                  <a:lnTo>
                    <a:pt x="246103" y="127816"/>
                  </a:lnTo>
                  <a:lnTo>
                    <a:pt x="239263" y="119886"/>
                  </a:lnTo>
                  <a:lnTo>
                    <a:pt x="230634" y="115392"/>
                  </a:lnTo>
                  <a:lnTo>
                    <a:pt x="221456" y="114312"/>
                  </a:lnTo>
                  <a:lnTo>
                    <a:pt x="217557" y="114592"/>
                  </a:lnTo>
                  <a:lnTo>
                    <a:pt x="214014" y="115697"/>
                  </a:lnTo>
                  <a:lnTo>
                    <a:pt x="210991" y="117475"/>
                  </a:lnTo>
                  <a:lnTo>
                    <a:pt x="203458" y="106933"/>
                  </a:lnTo>
                  <a:lnTo>
                    <a:pt x="191992" y="101652"/>
                  </a:lnTo>
                  <a:lnTo>
                    <a:pt x="179230" y="101689"/>
                  </a:lnTo>
                  <a:lnTo>
                    <a:pt x="167811" y="107099"/>
                  </a:lnTo>
                  <a:lnTo>
                    <a:pt x="166135" y="104140"/>
                  </a:lnTo>
                  <a:lnTo>
                    <a:pt x="164077" y="101930"/>
                  </a:lnTo>
                  <a:lnTo>
                    <a:pt x="162185" y="100317"/>
                  </a:lnTo>
                  <a:lnTo>
                    <a:pt x="154539" y="95785"/>
                  </a:lnTo>
                  <a:lnTo>
                    <a:pt x="145584" y="93695"/>
                  </a:lnTo>
                  <a:lnTo>
                    <a:pt x="136266" y="94189"/>
                  </a:lnTo>
                  <a:lnTo>
                    <a:pt x="127527" y="97409"/>
                  </a:lnTo>
                  <a:lnTo>
                    <a:pt x="127527" y="27457"/>
                  </a:lnTo>
                  <a:lnTo>
                    <a:pt x="125284" y="15644"/>
                  </a:lnTo>
                  <a:lnTo>
                    <a:pt x="119424" y="7042"/>
                  </a:lnTo>
                  <a:lnTo>
                    <a:pt x="111250" y="1782"/>
                  </a:lnTo>
                  <a:lnTo>
                    <a:pt x="102063" y="0"/>
                  </a:lnTo>
                  <a:close/>
                </a:path>
              </a:pathLst>
            </a:custGeom>
            <a:solidFill>
              <a:srgbClr val="C7C8CA"/>
            </a:solidFill>
          </p:spPr>
          <p:txBody>
            <a:bodyPr wrap="square" lIns="0" tIns="0" rIns="0" bIns="0" rtlCol="0"/>
            <a:lstStyle/>
            <a:p>
              <a:endParaRPr/>
            </a:p>
          </p:txBody>
        </p:sp>
      </p:grpSp>
      <p:grpSp>
        <p:nvGrpSpPr>
          <p:cNvPr id="86" name="Group 85">
            <a:extLst>
              <a:ext uri="{FF2B5EF4-FFF2-40B4-BE49-F238E27FC236}">
                <a16:creationId xmlns:a16="http://schemas.microsoft.com/office/drawing/2014/main" id="{50562451-8EAD-4CE1-CA01-C0A646AA126D}"/>
              </a:ext>
            </a:extLst>
          </p:cNvPr>
          <p:cNvGrpSpPr/>
          <p:nvPr/>
        </p:nvGrpSpPr>
        <p:grpSpPr>
          <a:xfrm>
            <a:off x="1524000" y="4134828"/>
            <a:ext cx="199857" cy="1099536"/>
            <a:chOff x="1476543" y="4235719"/>
            <a:chExt cx="199857" cy="729236"/>
          </a:xfrm>
        </p:grpSpPr>
        <p:sp>
          <p:nvSpPr>
            <p:cNvPr id="43" name="object 43"/>
            <p:cNvSpPr/>
            <p:nvPr/>
          </p:nvSpPr>
          <p:spPr>
            <a:xfrm>
              <a:off x="1613409" y="4242621"/>
              <a:ext cx="62782" cy="0"/>
            </a:xfrm>
            <a:custGeom>
              <a:avLst/>
              <a:gdLst/>
              <a:ahLst/>
              <a:cxnLst/>
              <a:rect l="l" t="t" r="r" b="b"/>
              <a:pathLst>
                <a:path w="114300">
                  <a:moveTo>
                    <a:pt x="114300" y="0"/>
                  </a:moveTo>
                  <a:lnTo>
                    <a:pt x="0" y="0"/>
                  </a:lnTo>
                </a:path>
              </a:pathLst>
            </a:custGeom>
            <a:ln w="25400">
              <a:solidFill>
                <a:srgbClr val="FFFFFF"/>
              </a:solidFill>
            </a:ln>
          </p:spPr>
          <p:txBody>
            <a:bodyPr wrap="square" lIns="0" tIns="0" rIns="0" bIns="0" rtlCol="0"/>
            <a:lstStyle/>
            <a:p>
              <a:endParaRPr/>
            </a:p>
          </p:txBody>
        </p:sp>
        <p:sp>
          <p:nvSpPr>
            <p:cNvPr id="44" name="object 44"/>
            <p:cNvSpPr/>
            <p:nvPr/>
          </p:nvSpPr>
          <p:spPr>
            <a:xfrm>
              <a:off x="1613409" y="4957984"/>
              <a:ext cx="62782" cy="0"/>
            </a:xfrm>
            <a:custGeom>
              <a:avLst/>
              <a:gdLst/>
              <a:ahLst/>
              <a:cxnLst/>
              <a:rect l="l" t="t" r="r" b="b"/>
              <a:pathLst>
                <a:path w="114300">
                  <a:moveTo>
                    <a:pt x="114300" y="0"/>
                  </a:moveTo>
                  <a:lnTo>
                    <a:pt x="0" y="0"/>
                  </a:lnTo>
                </a:path>
              </a:pathLst>
            </a:custGeom>
            <a:ln w="25400">
              <a:solidFill>
                <a:srgbClr val="FFFFFF"/>
              </a:solidFill>
            </a:ln>
          </p:spPr>
          <p:txBody>
            <a:bodyPr wrap="square" lIns="0" tIns="0" rIns="0" bIns="0" rtlCol="0"/>
            <a:lstStyle/>
            <a:p>
              <a:endParaRPr/>
            </a:p>
          </p:txBody>
        </p:sp>
        <p:sp>
          <p:nvSpPr>
            <p:cNvPr id="45" name="object 45"/>
            <p:cNvSpPr/>
            <p:nvPr/>
          </p:nvSpPr>
          <p:spPr>
            <a:xfrm>
              <a:off x="1613409" y="4868563"/>
              <a:ext cx="62782" cy="0"/>
            </a:xfrm>
            <a:custGeom>
              <a:avLst/>
              <a:gdLst/>
              <a:ahLst/>
              <a:cxnLst/>
              <a:rect l="l" t="t" r="r" b="b"/>
              <a:pathLst>
                <a:path w="114300">
                  <a:moveTo>
                    <a:pt x="114300" y="0"/>
                  </a:moveTo>
                  <a:lnTo>
                    <a:pt x="0" y="0"/>
                  </a:lnTo>
                </a:path>
              </a:pathLst>
            </a:custGeom>
            <a:ln w="25400">
              <a:solidFill>
                <a:srgbClr val="FFFFFF"/>
              </a:solidFill>
            </a:ln>
          </p:spPr>
          <p:txBody>
            <a:bodyPr wrap="square" lIns="0" tIns="0" rIns="0" bIns="0" rtlCol="0"/>
            <a:lstStyle/>
            <a:p>
              <a:endParaRPr/>
            </a:p>
          </p:txBody>
        </p:sp>
        <p:sp>
          <p:nvSpPr>
            <p:cNvPr id="46" name="object 46"/>
            <p:cNvSpPr/>
            <p:nvPr/>
          </p:nvSpPr>
          <p:spPr>
            <a:xfrm>
              <a:off x="1613409" y="4779143"/>
              <a:ext cx="62782" cy="0"/>
            </a:xfrm>
            <a:custGeom>
              <a:avLst/>
              <a:gdLst/>
              <a:ahLst/>
              <a:cxnLst/>
              <a:rect l="l" t="t" r="r" b="b"/>
              <a:pathLst>
                <a:path w="114300">
                  <a:moveTo>
                    <a:pt x="114300" y="0"/>
                  </a:moveTo>
                  <a:lnTo>
                    <a:pt x="0" y="0"/>
                  </a:lnTo>
                </a:path>
              </a:pathLst>
            </a:custGeom>
            <a:ln w="25400">
              <a:solidFill>
                <a:srgbClr val="FFFFFF"/>
              </a:solidFill>
            </a:ln>
          </p:spPr>
          <p:txBody>
            <a:bodyPr wrap="square" lIns="0" tIns="0" rIns="0" bIns="0" rtlCol="0"/>
            <a:lstStyle/>
            <a:p>
              <a:endParaRPr/>
            </a:p>
          </p:txBody>
        </p:sp>
        <p:sp>
          <p:nvSpPr>
            <p:cNvPr id="47" name="object 47"/>
            <p:cNvSpPr/>
            <p:nvPr/>
          </p:nvSpPr>
          <p:spPr>
            <a:xfrm>
              <a:off x="1613409" y="4689722"/>
              <a:ext cx="62782" cy="0"/>
            </a:xfrm>
            <a:custGeom>
              <a:avLst/>
              <a:gdLst/>
              <a:ahLst/>
              <a:cxnLst/>
              <a:rect l="l" t="t" r="r" b="b"/>
              <a:pathLst>
                <a:path w="114300">
                  <a:moveTo>
                    <a:pt x="114300" y="0"/>
                  </a:moveTo>
                  <a:lnTo>
                    <a:pt x="0" y="0"/>
                  </a:lnTo>
                </a:path>
              </a:pathLst>
            </a:custGeom>
            <a:ln w="25400">
              <a:solidFill>
                <a:srgbClr val="FFFFFF"/>
              </a:solidFill>
            </a:ln>
          </p:spPr>
          <p:txBody>
            <a:bodyPr wrap="square" lIns="0" tIns="0" rIns="0" bIns="0" rtlCol="0"/>
            <a:lstStyle/>
            <a:p>
              <a:endParaRPr/>
            </a:p>
          </p:txBody>
        </p:sp>
        <p:sp>
          <p:nvSpPr>
            <p:cNvPr id="48" name="object 48"/>
            <p:cNvSpPr/>
            <p:nvPr/>
          </p:nvSpPr>
          <p:spPr>
            <a:xfrm>
              <a:off x="1476543" y="4600302"/>
              <a:ext cx="199857" cy="0"/>
            </a:xfrm>
            <a:custGeom>
              <a:avLst/>
              <a:gdLst/>
              <a:ahLst/>
              <a:cxnLst/>
              <a:rect l="l" t="t" r="r" b="b"/>
              <a:pathLst>
                <a:path w="363855">
                  <a:moveTo>
                    <a:pt x="363474" y="0"/>
                  </a:moveTo>
                  <a:lnTo>
                    <a:pt x="0" y="0"/>
                  </a:lnTo>
                </a:path>
              </a:pathLst>
            </a:custGeom>
            <a:ln w="25400">
              <a:solidFill>
                <a:srgbClr val="FFFFFF"/>
              </a:solidFill>
            </a:ln>
          </p:spPr>
          <p:txBody>
            <a:bodyPr wrap="square" lIns="0" tIns="0" rIns="0" bIns="0" rtlCol="0"/>
            <a:lstStyle/>
            <a:p>
              <a:endParaRPr/>
            </a:p>
          </p:txBody>
        </p:sp>
        <p:sp>
          <p:nvSpPr>
            <p:cNvPr id="49" name="object 49"/>
            <p:cNvSpPr/>
            <p:nvPr/>
          </p:nvSpPr>
          <p:spPr>
            <a:xfrm>
              <a:off x="1613409" y="4510882"/>
              <a:ext cx="62782" cy="0"/>
            </a:xfrm>
            <a:custGeom>
              <a:avLst/>
              <a:gdLst/>
              <a:ahLst/>
              <a:cxnLst/>
              <a:rect l="l" t="t" r="r" b="b"/>
              <a:pathLst>
                <a:path w="114300">
                  <a:moveTo>
                    <a:pt x="114300" y="0"/>
                  </a:moveTo>
                  <a:lnTo>
                    <a:pt x="0" y="0"/>
                  </a:lnTo>
                </a:path>
              </a:pathLst>
            </a:custGeom>
            <a:ln w="25400">
              <a:solidFill>
                <a:srgbClr val="FFFFFF"/>
              </a:solidFill>
            </a:ln>
          </p:spPr>
          <p:txBody>
            <a:bodyPr wrap="square" lIns="0" tIns="0" rIns="0" bIns="0" rtlCol="0"/>
            <a:lstStyle/>
            <a:p>
              <a:endParaRPr/>
            </a:p>
          </p:txBody>
        </p:sp>
        <p:sp>
          <p:nvSpPr>
            <p:cNvPr id="50" name="object 50"/>
            <p:cNvSpPr/>
            <p:nvPr/>
          </p:nvSpPr>
          <p:spPr>
            <a:xfrm>
              <a:off x="1613409" y="4421462"/>
              <a:ext cx="62782" cy="0"/>
            </a:xfrm>
            <a:custGeom>
              <a:avLst/>
              <a:gdLst/>
              <a:ahLst/>
              <a:cxnLst/>
              <a:rect l="l" t="t" r="r" b="b"/>
              <a:pathLst>
                <a:path w="114300">
                  <a:moveTo>
                    <a:pt x="114300" y="0"/>
                  </a:moveTo>
                  <a:lnTo>
                    <a:pt x="0" y="0"/>
                  </a:lnTo>
                </a:path>
              </a:pathLst>
            </a:custGeom>
            <a:ln w="25400">
              <a:solidFill>
                <a:srgbClr val="FFFFFF"/>
              </a:solidFill>
            </a:ln>
          </p:spPr>
          <p:txBody>
            <a:bodyPr wrap="square" lIns="0" tIns="0" rIns="0" bIns="0" rtlCol="0"/>
            <a:lstStyle/>
            <a:p>
              <a:endParaRPr/>
            </a:p>
          </p:txBody>
        </p:sp>
        <p:sp>
          <p:nvSpPr>
            <p:cNvPr id="51" name="object 51"/>
            <p:cNvSpPr/>
            <p:nvPr/>
          </p:nvSpPr>
          <p:spPr>
            <a:xfrm>
              <a:off x="1613409" y="4332041"/>
              <a:ext cx="62782" cy="0"/>
            </a:xfrm>
            <a:custGeom>
              <a:avLst/>
              <a:gdLst/>
              <a:ahLst/>
              <a:cxnLst/>
              <a:rect l="l" t="t" r="r" b="b"/>
              <a:pathLst>
                <a:path w="114300">
                  <a:moveTo>
                    <a:pt x="114300" y="0"/>
                  </a:moveTo>
                  <a:lnTo>
                    <a:pt x="0" y="0"/>
                  </a:lnTo>
                </a:path>
              </a:pathLst>
            </a:custGeom>
            <a:ln w="25400">
              <a:solidFill>
                <a:srgbClr val="FFFFFF"/>
              </a:solidFill>
            </a:ln>
          </p:spPr>
          <p:txBody>
            <a:bodyPr wrap="square" lIns="0" tIns="0" rIns="0" bIns="0" rtlCol="0"/>
            <a:lstStyle/>
            <a:p>
              <a:endParaRPr/>
            </a:p>
          </p:txBody>
        </p:sp>
        <p:sp>
          <p:nvSpPr>
            <p:cNvPr id="52" name="object 52"/>
            <p:cNvSpPr/>
            <p:nvPr/>
          </p:nvSpPr>
          <p:spPr>
            <a:xfrm>
              <a:off x="1613409" y="4235719"/>
              <a:ext cx="0" cy="729236"/>
            </a:xfrm>
            <a:custGeom>
              <a:avLst/>
              <a:gdLst/>
              <a:ahLst/>
              <a:cxnLst/>
              <a:rect l="l" t="t" r="r" b="b"/>
              <a:pathLst>
                <a:path h="1341754">
                  <a:moveTo>
                    <a:pt x="0" y="0"/>
                  </a:moveTo>
                  <a:lnTo>
                    <a:pt x="0" y="1341602"/>
                  </a:lnTo>
                </a:path>
              </a:pathLst>
            </a:custGeom>
            <a:ln w="25400">
              <a:solidFill>
                <a:srgbClr val="FFFFFF"/>
              </a:solidFill>
            </a:ln>
          </p:spPr>
          <p:txBody>
            <a:bodyPr wrap="square" lIns="0" tIns="0" rIns="0" bIns="0" rtlCol="0"/>
            <a:lstStyle/>
            <a:p>
              <a:endParaRPr/>
            </a:p>
          </p:txBody>
        </p:sp>
      </p:grpSp>
      <p:sp>
        <p:nvSpPr>
          <p:cNvPr id="53" name="object 53"/>
          <p:cNvSpPr txBox="1"/>
          <p:nvPr/>
        </p:nvSpPr>
        <p:spPr>
          <a:xfrm>
            <a:off x="551643" y="4938202"/>
            <a:ext cx="1011039" cy="289823"/>
          </a:xfrm>
          <a:prstGeom prst="rect">
            <a:avLst/>
          </a:prstGeom>
        </p:spPr>
        <p:txBody>
          <a:bodyPr vert="horz" wrap="square" lIns="0" tIns="12700" rIns="0" bIns="0" rtlCol="0">
            <a:spAutoFit/>
          </a:bodyPr>
          <a:lstStyle/>
          <a:p>
            <a:pPr marL="12700" algn="ctr">
              <a:lnSpc>
                <a:spcPct val="100000"/>
              </a:lnSpc>
              <a:spcBef>
                <a:spcPts val="100"/>
              </a:spcBef>
            </a:pPr>
            <a:r>
              <a:rPr lang="en-US" sz="900">
                <a:solidFill>
                  <a:srgbClr val="636466"/>
                </a:solidFill>
                <a:latin typeface="Arial" panose="020B0604020202020204" pitchFamily="34" charset="0"/>
                <a:cs typeface="Arial" panose="020B0604020202020204" pitchFamily="34" charset="0"/>
              </a:rPr>
              <a:t>Reaches all biddable channels</a:t>
            </a:r>
            <a:endParaRPr sz="900">
              <a:latin typeface="Arial" panose="020B0604020202020204" pitchFamily="34" charset="0"/>
              <a:cs typeface="Arial" panose="020B0604020202020204" pitchFamily="34" charset="0"/>
            </a:endParaRPr>
          </a:p>
        </p:txBody>
      </p:sp>
      <p:sp>
        <p:nvSpPr>
          <p:cNvPr id="55" name="object 55"/>
          <p:cNvSpPr txBox="1"/>
          <p:nvPr/>
        </p:nvSpPr>
        <p:spPr>
          <a:xfrm>
            <a:off x="1780243" y="4089871"/>
            <a:ext cx="1329055" cy="1231106"/>
          </a:xfrm>
          <a:prstGeom prst="rect">
            <a:avLst/>
          </a:prstGeom>
        </p:spPr>
        <p:txBody>
          <a:bodyPr vert="horz" wrap="square" lIns="0" tIns="20320" rIns="0" bIns="0" rtlCol="0">
            <a:spAutoFit/>
          </a:bodyPr>
          <a:lstStyle/>
          <a:p>
            <a:pPr marL="12700" marR="5080">
              <a:spcBef>
                <a:spcPts val="50"/>
              </a:spcBef>
            </a:pPr>
            <a:r>
              <a:rPr sz="800" b="1">
                <a:solidFill>
                  <a:srgbClr val="00AEE6"/>
                </a:solidFill>
                <a:latin typeface="Arial" panose="020B0604020202020204" pitchFamily="34" charset="0"/>
                <a:cs typeface="Arial" panose="020B0604020202020204" pitchFamily="34" charset="0"/>
              </a:rPr>
              <a:t>DESKTOP DISPLAY</a:t>
            </a:r>
            <a:endParaRPr lang="en-US" sz="800" b="1">
              <a:solidFill>
                <a:srgbClr val="00AEE6"/>
              </a:solidFill>
              <a:latin typeface="Arial" panose="020B0604020202020204" pitchFamily="34" charset="0"/>
              <a:cs typeface="Arial" panose="020B0604020202020204" pitchFamily="34" charset="0"/>
            </a:endParaRPr>
          </a:p>
          <a:p>
            <a:pPr marL="12700" marR="5080">
              <a:spcBef>
                <a:spcPts val="50"/>
              </a:spcBef>
            </a:pPr>
            <a:r>
              <a:rPr sz="800" b="1">
                <a:solidFill>
                  <a:srgbClr val="00AEE6"/>
                </a:solidFill>
                <a:latin typeface="Arial" panose="020B0604020202020204" pitchFamily="34" charset="0"/>
                <a:cs typeface="Arial" panose="020B0604020202020204" pitchFamily="34" charset="0"/>
              </a:rPr>
              <a:t>MOBILE DISPLAY</a:t>
            </a:r>
            <a:endParaRPr lang="en-US" sz="800" b="1">
              <a:solidFill>
                <a:srgbClr val="00AEE6"/>
              </a:solidFill>
              <a:latin typeface="Arial" panose="020B0604020202020204" pitchFamily="34" charset="0"/>
              <a:cs typeface="Arial" panose="020B0604020202020204" pitchFamily="34" charset="0"/>
            </a:endParaRPr>
          </a:p>
          <a:p>
            <a:pPr marL="12700" marR="5080">
              <a:spcBef>
                <a:spcPts val="50"/>
              </a:spcBef>
            </a:pPr>
            <a:r>
              <a:rPr sz="800" b="1">
                <a:solidFill>
                  <a:srgbClr val="00AEE6"/>
                </a:solidFill>
                <a:latin typeface="Arial" panose="020B0604020202020204" pitchFamily="34" charset="0"/>
                <a:cs typeface="Arial" panose="020B0604020202020204" pitchFamily="34" charset="0"/>
              </a:rPr>
              <a:t>ONLINE VIDEO</a:t>
            </a:r>
            <a:endParaRPr lang="en-US" sz="800" b="1">
              <a:solidFill>
                <a:srgbClr val="00AEE6"/>
              </a:solidFill>
              <a:latin typeface="Arial" panose="020B0604020202020204" pitchFamily="34" charset="0"/>
              <a:cs typeface="Arial" panose="020B0604020202020204" pitchFamily="34" charset="0"/>
            </a:endParaRPr>
          </a:p>
          <a:p>
            <a:pPr marL="12700" marR="5080">
              <a:spcBef>
                <a:spcPts val="50"/>
              </a:spcBef>
            </a:pPr>
            <a:r>
              <a:rPr sz="800" b="1">
                <a:solidFill>
                  <a:srgbClr val="00AEE6"/>
                </a:solidFill>
                <a:latin typeface="Arial" panose="020B0604020202020204" pitchFamily="34" charset="0"/>
                <a:cs typeface="Arial" panose="020B0604020202020204" pitchFamily="34" charset="0"/>
              </a:rPr>
              <a:t>CONNECTED TV</a:t>
            </a:r>
            <a:endParaRPr lang="en-US" sz="800" b="1">
              <a:solidFill>
                <a:srgbClr val="00AEE6"/>
              </a:solidFill>
              <a:latin typeface="Arial" panose="020B0604020202020204" pitchFamily="34" charset="0"/>
              <a:cs typeface="Arial" panose="020B0604020202020204" pitchFamily="34" charset="0"/>
            </a:endParaRPr>
          </a:p>
          <a:p>
            <a:pPr marL="12700" marR="5080">
              <a:spcBef>
                <a:spcPts val="50"/>
              </a:spcBef>
            </a:pPr>
            <a:r>
              <a:rPr sz="800" b="1">
                <a:solidFill>
                  <a:srgbClr val="00AEE6"/>
                </a:solidFill>
                <a:latin typeface="Arial" panose="020B0604020202020204" pitchFamily="34" charset="0"/>
                <a:cs typeface="Arial" panose="020B0604020202020204" pitchFamily="34" charset="0"/>
              </a:rPr>
              <a:t>DIGITAL OOH</a:t>
            </a:r>
            <a:endParaRPr lang="en-US" sz="800" b="1">
              <a:solidFill>
                <a:srgbClr val="00AEE6"/>
              </a:solidFill>
              <a:latin typeface="Arial" panose="020B0604020202020204" pitchFamily="34" charset="0"/>
              <a:cs typeface="Arial" panose="020B0604020202020204" pitchFamily="34" charset="0"/>
            </a:endParaRPr>
          </a:p>
          <a:p>
            <a:pPr marL="12700" marR="5080">
              <a:spcBef>
                <a:spcPts val="50"/>
              </a:spcBef>
            </a:pPr>
            <a:r>
              <a:rPr sz="800" b="1">
                <a:solidFill>
                  <a:srgbClr val="00AEE6"/>
                </a:solidFill>
                <a:latin typeface="Arial" panose="020B0604020202020204" pitchFamily="34" charset="0"/>
                <a:cs typeface="Arial" panose="020B0604020202020204" pitchFamily="34" charset="0"/>
              </a:rPr>
              <a:t>STREAMING AUDIO</a:t>
            </a:r>
            <a:endParaRPr lang="en-US" sz="800" b="1">
              <a:solidFill>
                <a:srgbClr val="00AEE6"/>
              </a:solidFill>
              <a:latin typeface="Arial" panose="020B0604020202020204" pitchFamily="34" charset="0"/>
              <a:cs typeface="Arial" panose="020B0604020202020204" pitchFamily="34" charset="0"/>
            </a:endParaRPr>
          </a:p>
          <a:p>
            <a:pPr marL="12700" marR="5080">
              <a:spcBef>
                <a:spcPts val="50"/>
              </a:spcBef>
            </a:pPr>
            <a:r>
              <a:rPr sz="800" b="1">
                <a:solidFill>
                  <a:srgbClr val="00AEE6"/>
                </a:solidFill>
                <a:latin typeface="Arial" panose="020B0604020202020204" pitchFamily="34" charset="0"/>
                <a:cs typeface="Arial" panose="020B0604020202020204" pitchFamily="34" charset="0"/>
              </a:rPr>
              <a:t>PAID SEARCH</a:t>
            </a:r>
            <a:endParaRPr lang="en-US" sz="800" b="1">
              <a:solidFill>
                <a:srgbClr val="00AEE6"/>
              </a:solidFill>
              <a:latin typeface="Arial" panose="020B0604020202020204" pitchFamily="34" charset="0"/>
              <a:cs typeface="Arial" panose="020B0604020202020204" pitchFamily="34" charset="0"/>
            </a:endParaRPr>
          </a:p>
          <a:p>
            <a:pPr marL="12700" marR="5080">
              <a:spcBef>
                <a:spcPts val="50"/>
              </a:spcBef>
            </a:pPr>
            <a:r>
              <a:rPr sz="800" b="1">
                <a:solidFill>
                  <a:srgbClr val="00AEE6"/>
                </a:solidFill>
                <a:latin typeface="Arial" panose="020B0604020202020204" pitchFamily="34" charset="0"/>
                <a:cs typeface="Arial" panose="020B0604020202020204" pitchFamily="34" charset="0"/>
              </a:rPr>
              <a:t>SOCIAL MEDIA</a:t>
            </a:r>
            <a:endParaRPr lang="en-US" sz="800" b="1">
              <a:solidFill>
                <a:srgbClr val="00AEE6"/>
              </a:solidFill>
              <a:latin typeface="Arial" panose="020B0604020202020204" pitchFamily="34" charset="0"/>
              <a:cs typeface="Arial" panose="020B0604020202020204" pitchFamily="34" charset="0"/>
            </a:endParaRPr>
          </a:p>
          <a:p>
            <a:pPr marL="12700" marR="5080">
              <a:spcBef>
                <a:spcPts val="50"/>
              </a:spcBef>
            </a:pPr>
            <a:r>
              <a:rPr sz="800" b="1">
                <a:solidFill>
                  <a:srgbClr val="00AEE6"/>
                </a:solidFill>
                <a:latin typeface="Arial" panose="020B0604020202020204" pitchFamily="34" charset="0"/>
                <a:cs typeface="Arial" panose="020B0604020202020204" pitchFamily="34" charset="0"/>
              </a:rPr>
              <a:t>NATIVE + AFFILIATE</a:t>
            </a:r>
            <a:endParaRPr sz="800" b="1">
              <a:latin typeface="Arial" panose="020B0604020202020204" pitchFamily="34" charset="0"/>
              <a:cs typeface="Arial" panose="020B0604020202020204" pitchFamily="34" charset="0"/>
            </a:endParaRPr>
          </a:p>
        </p:txBody>
      </p:sp>
      <p:sp>
        <p:nvSpPr>
          <p:cNvPr id="56" name="object 56"/>
          <p:cNvSpPr txBox="1"/>
          <p:nvPr/>
        </p:nvSpPr>
        <p:spPr>
          <a:xfrm>
            <a:off x="5099307" y="5499606"/>
            <a:ext cx="2215893" cy="259045"/>
          </a:xfrm>
          <a:prstGeom prst="rect">
            <a:avLst/>
          </a:prstGeom>
        </p:spPr>
        <p:txBody>
          <a:bodyPr vert="horz" wrap="square" lIns="0" tIns="12700" rIns="0" bIns="0" rtlCol="0">
            <a:spAutoFit/>
          </a:bodyPr>
          <a:lstStyle/>
          <a:p>
            <a:pPr marL="12700">
              <a:lnSpc>
                <a:spcPct val="100000"/>
              </a:lnSpc>
              <a:spcBef>
                <a:spcPts val="100"/>
              </a:spcBef>
            </a:pPr>
            <a:r>
              <a:rPr sz="1600">
                <a:solidFill>
                  <a:srgbClr val="231F20"/>
                </a:solidFill>
                <a:latin typeface="Arial Black"/>
                <a:cs typeface="Arial Black"/>
              </a:rPr>
              <a:t>FASTER, DEEPER</a:t>
            </a:r>
            <a:endParaRPr sz="1600">
              <a:latin typeface="Arial Black"/>
              <a:cs typeface="Arial Black"/>
            </a:endParaRPr>
          </a:p>
        </p:txBody>
      </p:sp>
      <p:sp>
        <p:nvSpPr>
          <p:cNvPr id="57" name="object 57"/>
          <p:cNvSpPr txBox="1"/>
          <p:nvPr/>
        </p:nvSpPr>
        <p:spPr>
          <a:xfrm>
            <a:off x="5549557" y="5700845"/>
            <a:ext cx="1121562" cy="259045"/>
          </a:xfrm>
          <a:prstGeom prst="rect">
            <a:avLst/>
          </a:prstGeom>
        </p:spPr>
        <p:txBody>
          <a:bodyPr vert="horz" wrap="square" lIns="0" tIns="12700" rIns="0" bIns="0" rtlCol="0">
            <a:spAutoFit/>
          </a:bodyPr>
          <a:lstStyle/>
          <a:p>
            <a:pPr marL="12700">
              <a:lnSpc>
                <a:spcPct val="100000"/>
              </a:lnSpc>
              <a:spcBef>
                <a:spcPts val="100"/>
              </a:spcBef>
            </a:pPr>
            <a:r>
              <a:rPr sz="1600">
                <a:solidFill>
                  <a:srgbClr val="231F20"/>
                </a:solidFill>
                <a:latin typeface="Arial Black"/>
                <a:cs typeface="Arial Black"/>
              </a:rPr>
              <a:t>INSIGHTS</a:t>
            </a:r>
            <a:endParaRPr sz="1600">
              <a:latin typeface="Arial Black"/>
              <a:cs typeface="Arial Black"/>
            </a:endParaRPr>
          </a:p>
        </p:txBody>
      </p:sp>
      <p:sp>
        <p:nvSpPr>
          <p:cNvPr id="58" name="object 58"/>
          <p:cNvSpPr txBox="1"/>
          <p:nvPr/>
        </p:nvSpPr>
        <p:spPr>
          <a:xfrm>
            <a:off x="5395595" y="5867198"/>
            <a:ext cx="1381760" cy="939800"/>
          </a:xfrm>
          <a:prstGeom prst="rect">
            <a:avLst/>
          </a:prstGeom>
        </p:spPr>
        <p:txBody>
          <a:bodyPr vert="horz" wrap="square" lIns="0" tIns="12700" rIns="0" bIns="0" rtlCol="0">
            <a:spAutoFit/>
          </a:bodyPr>
          <a:lstStyle/>
          <a:p>
            <a:pPr marL="12700">
              <a:lnSpc>
                <a:spcPct val="100000"/>
              </a:lnSpc>
              <a:spcBef>
                <a:spcPts val="100"/>
              </a:spcBef>
            </a:pPr>
            <a:r>
              <a:rPr sz="6000" spc="-480">
                <a:solidFill>
                  <a:srgbClr val="00AEE6"/>
                </a:solidFill>
                <a:latin typeface="Arial Black"/>
                <a:cs typeface="Arial Black"/>
              </a:rPr>
              <a:t>50k</a:t>
            </a:r>
            <a:endParaRPr sz="6000">
              <a:latin typeface="Arial Black"/>
              <a:cs typeface="Arial Black"/>
            </a:endParaRPr>
          </a:p>
        </p:txBody>
      </p:sp>
      <p:sp>
        <p:nvSpPr>
          <p:cNvPr id="59" name="object 59"/>
          <p:cNvSpPr txBox="1"/>
          <p:nvPr/>
        </p:nvSpPr>
        <p:spPr>
          <a:xfrm>
            <a:off x="5099307" y="6659874"/>
            <a:ext cx="1974850" cy="151323"/>
          </a:xfrm>
          <a:prstGeom prst="rect">
            <a:avLst/>
          </a:prstGeom>
        </p:spPr>
        <p:txBody>
          <a:bodyPr vert="horz" wrap="square" lIns="0" tIns="12700" rIns="0" bIns="0" rtlCol="0">
            <a:spAutoFit/>
          </a:bodyPr>
          <a:lstStyle/>
          <a:p>
            <a:pPr marL="12700">
              <a:lnSpc>
                <a:spcPct val="100000"/>
              </a:lnSpc>
              <a:spcBef>
                <a:spcPts val="100"/>
              </a:spcBef>
            </a:pPr>
            <a:r>
              <a:rPr sz="900">
                <a:solidFill>
                  <a:srgbClr val="636466"/>
                </a:solidFill>
                <a:latin typeface="Arial" panose="020B0604020202020204" pitchFamily="34" charset="0"/>
                <a:cs typeface="Arial" panose="020B0604020202020204" pitchFamily="34" charset="0"/>
              </a:rPr>
              <a:t>store- and trade area-level datapoints</a:t>
            </a:r>
            <a:endParaRPr sz="900">
              <a:latin typeface="Arial" panose="020B0604020202020204" pitchFamily="34" charset="0"/>
              <a:cs typeface="Arial" panose="020B0604020202020204" pitchFamily="34" charset="0"/>
            </a:endParaRPr>
          </a:p>
        </p:txBody>
      </p:sp>
      <p:sp>
        <p:nvSpPr>
          <p:cNvPr id="60" name="object 60"/>
          <p:cNvSpPr txBox="1"/>
          <p:nvPr/>
        </p:nvSpPr>
        <p:spPr>
          <a:xfrm>
            <a:off x="5234627" y="6786874"/>
            <a:ext cx="1704339" cy="151323"/>
          </a:xfrm>
          <a:prstGeom prst="rect">
            <a:avLst/>
          </a:prstGeom>
        </p:spPr>
        <p:txBody>
          <a:bodyPr vert="horz" wrap="square" lIns="0" tIns="12700" rIns="0" bIns="0" rtlCol="0">
            <a:spAutoFit/>
          </a:bodyPr>
          <a:lstStyle/>
          <a:p>
            <a:pPr marL="12700">
              <a:lnSpc>
                <a:spcPct val="100000"/>
              </a:lnSpc>
              <a:spcBef>
                <a:spcPts val="100"/>
              </a:spcBef>
            </a:pPr>
            <a:r>
              <a:rPr sz="900">
                <a:solidFill>
                  <a:srgbClr val="636466"/>
                </a:solidFill>
                <a:latin typeface="Arial" panose="020B0604020202020204" pitchFamily="34" charset="0"/>
                <a:cs typeface="Arial" panose="020B0604020202020204" pitchFamily="34" charset="0"/>
              </a:rPr>
              <a:t>automated for rapid decisioning.</a:t>
            </a:r>
            <a:endParaRPr sz="900">
              <a:latin typeface="Arial" panose="020B0604020202020204" pitchFamily="34" charset="0"/>
              <a:cs typeface="Arial" panose="020B0604020202020204" pitchFamily="34" charset="0"/>
            </a:endParaRPr>
          </a:p>
        </p:txBody>
      </p:sp>
      <p:grpSp>
        <p:nvGrpSpPr>
          <p:cNvPr id="61" name="object 61"/>
          <p:cNvGrpSpPr/>
          <p:nvPr/>
        </p:nvGrpSpPr>
        <p:grpSpPr>
          <a:xfrm>
            <a:off x="5505385" y="7064362"/>
            <a:ext cx="1224280" cy="517525"/>
            <a:chOff x="5505385" y="7064362"/>
            <a:chExt cx="1224280" cy="517525"/>
          </a:xfrm>
        </p:grpSpPr>
        <p:sp>
          <p:nvSpPr>
            <p:cNvPr id="62" name="object 62"/>
            <p:cNvSpPr/>
            <p:nvPr/>
          </p:nvSpPr>
          <p:spPr>
            <a:xfrm>
              <a:off x="5505374" y="7392632"/>
              <a:ext cx="721995" cy="125095"/>
            </a:xfrm>
            <a:custGeom>
              <a:avLst/>
              <a:gdLst/>
              <a:ahLst/>
              <a:cxnLst/>
              <a:rect l="l" t="t" r="r" b="b"/>
              <a:pathLst>
                <a:path w="721995" h="125095">
                  <a:moveTo>
                    <a:pt x="114693" y="56654"/>
                  </a:moveTo>
                  <a:lnTo>
                    <a:pt x="98564" y="22110"/>
                  </a:lnTo>
                  <a:lnTo>
                    <a:pt x="80543" y="8318"/>
                  </a:lnTo>
                  <a:lnTo>
                    <a:pt x="80543" y="57873"/>
                  </a:lnTo>
                  <a:lnTo>
                    <a:pt x="80543" y="66878"/>
                  </a:lnTo>
                  <a:lnTo>
                    <a:pt x="51168" y="94932"/>
                  </a:lnTo>
                  <a:lnTo>
                    <a:pt x="33972" y="94932"/>
                  </a:lnTo>
                  <a:lnTo>
                    <a:pt x="33972" y="29794"/>
                  </a:lnTo>
                  <a:lnTo>
                    <a:pt x="51168" y="29794"/>
                  </a:lnTo>
                  <a:lnTo>
                    <a:pt x="80543" y="57873"/>
                  </a:lnTo>
                  <a:lnTo>
                    <a:pt x="80543" y="8318"/>
                  </a:lnTo>
                  <a:lnTo>
                    <a:pt x="76187" y="5905"/>
                  </a:lnTo>
                  <a:lnTo>
                    <a:pt x="71056" y="3810"/>
                  </a:lnTo>
                  <a:lnTo>
                    <a:pt x="60413" y="863"/>
                  </a:lnTo>
                  <a:lnTo>
                    <a:pt x="54978" y="114"/>
                  </a:lnTo>
                  <a:lnTo>
                    <a:pt x="1257" y="114"/>
                  </a:lnTo>
                  <a:lnTo>
                    <a:pt x="0" y="1346"/>
                  </a:lnTo>
                  <a:lnTo>
                    <a:pt x="0" y="123380"/>
                  </a:lnTo>
                  <a:lnTo>
                    <a:pt x="1257" y="124612"/>
                  </a:lnTo>
                  <a:lnTo>
                    <a:pt x="55511" y="124612"/>
                  </a:lnTo>
                  <a:lnTo>
                    <a:pt x="91681" y="109601"/>
                  </a:lnTo>
                  <a:lnTo>
                    <a:pt x="113919" y="73139"/>
                  </a:lnTo>
                  <a:lnTo>
                    <a:pt x="114693" y="67830"/>
                  </a:lnTo>
                  <a:lnTo>
                    <a:pt x="114693" y="56654"/>
                  </a:lnTo>
                  <a:close/>
                </a:path>
                <a:path w="721995" h="125095">
                  <a:moveTo>
                    <a:pt x="223748" y="97091"/>
                  </a:moveTo>
                  <a:lnTo>
                    <a:pt x="222453" y="95859"/>
                  </a:lnTo>
                  <a:lnTo>
                    <a:pt x="160807" y="95859"/>
                  </a:lnTo>
                  <a:lnTo>
                    <a:pt x="160807" y="74485"/>
                  </a:lnTo>
                  <a:lnTo>
                    <a:pt x="207251" y="74485"/>
                  </a:lnTo>
                  <a:lnTo>
                    <a:pt x="208699" y="73253"/>
                  </a:lnTo>
                  <a:lnTo>
                    <a:pt x="208699" y="52235"/>
                  </a:lnTo>
                  <a:lnTo>
                    <a:pt x="208318" y="51269"/>
                  </a:lnTo>
                  <a:lnTo>
                    <a:pt x="206781" y="49987"/>
                  </a:lnTo>
                  <a:lnTo>
                    <a:pt x="205727" y="49669"/>
                  </a:lnTo>
                  <a:lnTo>
                    <a:pt x="160807" y="49669"/>
                  </a:lnTo>
                  <a:lnTo>
                    <a:pt x="160807" y="28956"/>
                  </a:lnTo>
                  <a:lnTo>
                    <a:pt x="220776" y="28956"/>
                  </a:lnTo>
                  <a:lnTo>
                    <a:pt x="222072" y="27762"/>
                  </a:lnTo>
                  <a:lnTo>
                    <a:pt x="222072" y="1346"/>
                  </a:lnTo>
                  <a:lnTo>
                    <a:pt x="220776" y="127"/>
                  </a:lnTo>
                  <a:lnTo>
                    <a:pt x="128028" y="127"/>
                  </a:lnTo>
                  <a:lnTo>
                    <a:pt x="126746" y="1346"/>
                  </a:lnTo>
                  <a:lnTo>
                    <a:pt x="126746" y="3810"/>
                  </a:lnTo>
                  <a:lnTo>
                    <a:pt x="126746" y="123393"/>
                  </a:lnTo>
                  <a:lnTo>
                    <a:pt x="128028" y="124612"/>
                  </a:lnTo>
                  <a:lnTo>
                    <a:pt x="222453" y="124612"/>
                  </a:lnTo>
                  <a:lnTo>
                    <a:pt x="223748" y="123393"/>
                  </a:lnTo>
                  <a:lnTo>
                    <a:pt x="223748" y="97091"/>
                  </a:lnTo>
                  <a:close/>
                </a:path>
                <a:path w="721995" h="125095">
                  <a:moveTo>
                    <a:pt x="339255" y="45897"/>
                  </a:moveTo>
                  <a:lnTo>
                    <a:pt x="325577" y="10223"/>
                  </a:lnTo>
                  <a:lnTo>
                    <a:pt x="304660" y="419"/>
                  </a:lnTo>
                  <a:lnTo>
                    <a:pt x="304660" y="39027"/>
                  </a:lnTo>
                  <a:lnTo>
                    <a:pt x="304660" y="42494"/>
                  </a:lnTo>
                  <a:lnTo>
                    <a:pt x="293306" y="54698"/>
                  </a:lnTo>
                  <a:lnTo>
                    <a:pt x="272173" y="54698"/>
                  </a:lnTo>
                  <a:lnTo>
                    <a:pt x="272173" y="26695"/>
                  </a:lnTo>
                  <a:lnTo>
                    <a:pt x="293306" y="26695"/>
                  </a:lnTo>
                  <a:lnTo>
                    <a:pt x="304660" y="39027"/>
                  </a:lnTo>
                  <a:lnTo>
                    <a:pt x="304660" y="419"/>
                  </a:lnTo>
                  <a:lnTo>
                    <a:pt x="302552" y="127"/>
                  </a:lnTo>
                  <a:lnTo>
                    <a:pt x="240931" y="127"/>
                  </a:lnTo>
                  <a:lnTo>
                    <a:pt x="240042" y="431"/>
                  </a:lnTo>
                  <a:lnTo>
                    <a:pt x="238645" y="1663"/>
                  </a:lnTo>
                  <a:lnTo>
                    <a:pt x="238290" y="2578"/>
                  </a:lnTo>
                  <a:lnTo>
                    <a:pt x="238290" y="123380"/>
                  </a:lnTo>
                  <a:lnTo>
                    <a:pt x="239522" y="124612"/>
                  </a:lnTo>
                  <a:lnTo>
                    <a:pt x="270827" y="124612"/>
                  </a:lnTo>
                  <a:lnTo>
                    <a:pt x="272173" y="123380"/>
                  </a:lnTo>
                  <a:lnTo>
                    <a:pt x="272173" y="81102"/>
                  </a:lnTo>
                  <a:lnTo>
                    <a:pt x="305092" y="81102"/>
                  </a:lnTo>
                  <a:lnTo>
                    <a:pt x="336727" y="54698"/>
                  </a:lnTo>
                  <a:lnTo>
                    <a:pt x="338277" y="50825"/>
                  </a:lnTo>
                  <a:lnTo>
                    <a:pt x="339255" y="45897"/>
                  </a:lnTo>
                  <a:close/>
                </a:path>
                <a:path w="721995" h="125095">
                  <a:moveTo>
                    <a:pt x="445998" y="1270"/>
                  </a:moveTo>
                  <a:lnTo>
                    <a:pt x="445249" y="1270"/>
                  </a:lnTo>
                  <a:lnTo>
                    <a:pt x="445249" y="0"/>
                  </a:lnTo>
                  <a:lnTo>
                    <a:pt x="343496" y="0"/>
                  </a:lnTo>
                  <a:lnTo>
                    <a:pt x="343496" y="1270"/>
                  </a:lnTo>
                  <a:lnTo>
                    <a:pt x="342747" y="1270"/>
                  </a:lnTo>
                  <a:lnTo>
                    <a:pt x="342747" y="3810"/>
                  </a:lnTo>
                  <a:lnTo>
                    <a:pt x="342747" y="27940"/>
                  </a:lnTo>
                  <a:lnTo>
                    <a:pt x="343801" y="27940"/>
                  </a:lnTo>
                  <a:lnTo>
                    <a:pt x="343801" y="29210"/>
                  </a:lnTo>
                  <a:lnTo>
                    <a:pt x="377698" y="29210"/>
                  </a:lnTo>
                  <a:lnTo>
                    <a:pt x="377698" y="123190"/>
                  </a:lnTo>
                  <a:lnTo>
                    <a:pt x="378155" y="123190"/>
                  </a:lnTo>
                  <a:lnTo>
                    <a:pt x="378155" y="124460"/>
                  </a:lnTo>
                  <a:lnTo>
                    <a:pt x="410413" y="124460"/>
                  </a:lnTo>
                  <a:lnTo>
                    <a:pt x="410413" y="123190"/>
                  </a:lnTo>
                  <a:lnTo>
                    <a:pt x="410883" y="123190"/>
                  </a:lnTo>
                  <a:lnTo>
                    <a:pt x="410883" y="29210"/>
                  </a:lnTo>
                  <a:lnTo>
                    <a:pt x="444944" y="29210"/>
                  </a:lnTo>
                  <a:lnTo>
                    <a:pt x="444944" y="27940"/>
                  </a:lnTo>
                  <a:lnTo>
                    <a:pt x="445998" y="27940"/>
                  </a:lnTo>
                  <a:lnTo>
                    <a:pt x="445998" y="3810"/>
                  </a:lnTo>
                  <a:lnTo>
                    <a:pt x="445998" y="1270"/>
                  </a:lnTo>
                  <a:close/>
                </a:path>
                <a:path w="721995" h="125095">
                  <a:moveTo>
                    <a:pt x="567029" y="2133"/>
                  </a:moveTo>
                  <a:lnTo>
                    <a:pt x="566597" y="1168"/>
                  </a:lnTo>
                  <a:lnTo>
                    <a:pt x="564121" y="114"/>
                  </a:lnTo>
                  <a:lnTo>
                    <a:pt x="535711" y="114"/>
                  </a:lnTo>
                  <a:lnTo>
                    <a:pt x="534746" y="482"/>
                  </a:lnTo>
                  <a:lnTo>
                    <a:pt x="533450" y="1930"/>
                  </a:lnTo>
                  <a:lnTo>
                    <a:pt x="533133" y="2794"/>
                  </a:lnTo>
                  <a:lnTo>
                    <a:pt x="533133" y="43624"/>
                  </a:lnTo>
                  <a:lnTo>
                    <a:pt x="488950" y="43624"/>
                  </a:lnTo>
                  <a:lnTo>
                    <a:pt x="488950" y="2133"/>
                  </a:lnTo>
                  <a:lnTo>
                    <a:pt x="488518" y="1168"/>
                  </a:lnTo>
                  <a:lnTo>
                    <a:pt x="486003" y="114"/>
                  </a:lnTo>
                  <a:lnTo>
                    <a:pt x="457555" y="114"/>
                  </a:lnTo>
                  <a:lnTo>
                    <a:pt x="456590" y="482"/>
                  </a:lnTo>
                  <a:lnTo>
                    <a:pt x="455358" y="1930"/>
                  </a:lnTo>
                  <a:lnTo>
                    <a:pt x="455053" y="2794"/>
                  </a:lnTo>
                  <a:lnTo>
                    <a:pt x="455053" y="123380"/>
                  </a:lnTo>
                  <a:lnTo>
                    <a:pt x="456311" y="124612"/>
                  </a:lnTo>
                  <a:lnTo>
                    <a:pt x="487540" y="124612"/>
                  </a:lnTo>
                  <a:lnTo>
                    <a:pt x="488950" y="123380"/>
                  </a:lnTo>
                  <a:lnTo>
                    <a:pt x="488950" y="73304"/>
                  </a:lnTo>
                  <a:lnTo>
                    <a:pt x="533133" y="73304"/>
                  </a:lnTo>
                  <a:lnTo>
                    <a:pt x="533133" y="123380"/>
                  </a:lnTo>
                  <a:lnTo>
                    <a:pt x="534416" y="124612"/>
                  </a:lnTo>
                  <a:lnTo>
                    <a:pt x="565645" y="124612"/>
                  </a:lnTo>
                  <a:lnTo>
                    <a:pt x="567029" y="123380"/>
                  </a:lnTo>
                  <a:lnTo>
                    <a:pt x="567029" y="2133"/>
                  </a:lnTo>
                  <a:close/>
                </a:path>
                <a:path w="721995" h="125095">
                  <a:moveTo>
                    <a:pt x="679373" y="1270"/>
                  </a:moveTo>
                  <a:lnTo>
                    <a:pt x="678637" y="1270"/>
                  </a:lnTo>
                  <a:lnTo>
                    <a:pt x="678637" y="0"/>
                  </a:lnTo>
                  <a:lnTo>
                    <a:pt x="588645" y="0"/>
                  </a:lnTo>
                  <a:lnTo>
                    <a:pt x="588645" y="1270"/>
                  </a:lnTo>
                  <a:lnTo>
                    <a:pt x="587908" y="1270"/>
                  </a:lnTo>
                  <a:lnTo>
                    <a:pt x="587908" y="3810"/>
                  </a:lnTo>
                  <a:lnTo>
                    <a:pt x="587908" y="123190"/>
                  </a:lnTo>
                  <a:lnTo>
                    <a:pt x="588352" y="123190"/>
                  </a:lnTo>
                  <a:lnTo>
                    <a:pt x="588352" y="124460"/>
                  </a:lnTo>
                  <a:lnTo>
                    <a:pt x="621436" y="124460"/>
                  </a:lnTo>
                  <a:lnTo>
                    <a:pt x="621436" y="123190"/>
                  </a:lnTo>
                  <a:lnTo>
                    <a:pt x="621880" y="123190"/>
                  </a:lnTo>
                  <a:lnTo>
                    <a:pt x="621880" y="82550"/>
                  </a:lnTo>
                  <a:lnTo>
                    <a:pt x="664552" y="82550"/>
                  </a:lnTo>
                  <a:lnTo>
                    <a:pt x="664552" y="81280"/>
                  </a:lnTo>
                  <a:lnTo>
                    <a:pt x="665111" y="81280"/>
                  </a:lnTo>
                  <a:lnTo>
                    <a:pt x="665111" y="55880"/>
                  </a:lnTo>
                  <a:lnTo>
                    <a:pt x="664210" y="55880"/>
                  </a:lnTo>
                  <a:lnTo>
                    <a:pt x="664210" y="54610"/>
                  </a:lnTo>
                  <a:lnTo>
                    <a:pt x="621880" y="54610"/>
                  </a:lnTo>
                  <a:lnTo>
                    <a:pt x="621880" y="29210"/>
                  </a:lnTo>
                  <a:lnTo>
                    <a:pt x="678510" y="29210"/>
                  </a:lnTo>
                  <a:lnTo>
                    <a:pt x="678510" y="27940"/>
                  </a:lnTo>
                  <a:lnTo>
                    <a:pt x="679373" y="27940"/>
                  </a:lnTo>
                  <a:lnTo>
                    <a:pt x="679373" y="3810"/>
                  </a:lnTo>
                  <a:lnTo>
                    <a:pt x="679373" y="1270"/>
                  </a:lnTo>
                  <a:close/>
                </a:path>
                <a:path w="721995" h="125095">
                  <a:moveTo>
                    <a:pt x="721512" y="1270"/>
                  </a:moveTo>
                  <a:lnTo>
                    <a:pt x="720763" y="1270"/>
                  </a:lnTo>
                  <a:lnTo>
                    <a:pt x="720763" y="0"/>
                  </a:lnTo>
                  <a:lnTo>
                    <a:pt x="688276" y="0"/>
                  </a:lnTo>
                  <a:lnTo>
                    <a:pt x="688276" y="1270"/>
                  </a:lnTo>
                  <a:lnTo>
                    <a:pt x="687539" y="1270"/>
                  </a:lnTo>
                  <a:lnTo>
                    <a:pt x="687539" y="3810"/>
                  </a:lnTo>
                  <a:lnTo>
                    <a:pt x="687539" y="123190"/>
                  </a:lnTo>
                  <a:lnTo>
                    <a:pt x="687984" y="123190"/>
                  </a:lnTo>
                  <a:lnTo>
                    <a:pt x="687984" y="124460"/>
                  </a:lnTo>
                  <a:lnTo>
                    <a:pt x="721055" y="124460"/>
                  </a:lnTo>
                  <a:lnTo>
                    <a:pt x="721055" y="123190"/>
                  </a:lnTo>
                  <a:lnTo>
                    <a:pt x="721512" y="123190"/>
                  </a:lnTo>
                  <a:lnTo>
                    <a:pt x="721512" y="3810"/>
                  </a:lnTo>
                  <a:lnTo>
                    <a:pt x="721512" y="1270"/>
                  </a:lnTo>
                  <a:close/>
                </a:path>
              </a:pathLst>
            </a:custGeom>
            <a:solidFill>
              <a:srgbClr val="231F20"/>
            </a:solidFill>
          </p:spPr>
          <p:txBody>
            <a:bodyPr wrap="square" lIns="0" tIns="0" rIns="0" bIns="0" rtlCol="0"/>
            <a:lstStyle/>
            <a:p>
              <a:endParaRPr/>
            </a:p>
          </p:txBody>
        </p:sp>
        <p:pic>
          <p:nvPicPr>
            <p:cNvPr id="63" name="object 63"/>
            <p:cNvPicPr/>
            <p:nvPr/>
          </p:nvPicPr>
          <p:blipFill>
            <a:blip r:embed="rId13" cstate="print"/>
            <a:stretch>
              <a:fillRect/>
            </a:stretch>
          </p:blipFill>
          <p:spPr>
            <a:xfrm>
              <a:off x="6247041" y="7392750"/>
              <a:ext cx="115392" cy="124485"/>
            </a:xfrm>
            <a:prstGeom prst="rect">
              <a:avLst/>
            </a:prstGeom>
          </p:spPr>
        </p:pic>
        <p:pic>
          <p:nvPicPr>
            <p:cNvPr id="64" name="object 64"/>
            <p:cNvPicPr/>
            <p:nvPr/>
          </p:nvPicPr>
          <p:blipFill>
            <a:blip r:embed="rId14" cstate="print"/>
            <a:stretch>
              <a:fillRect/>
            </a:stretch>
          </p:blipFill>
          <p:spPr>
            <a:xfrm>
              <a:off x="6383120" y="7392743"/>
              <a:ext cx="346477" cy="124499"/>
            </a:xfrm>
            <a:prstGeom prst="rect">
              <a:avLst/>
            </a:prstGeom>
          </p:spPr>
        </p:pic>
        <p:sp>
          <p:nvSpPr>
            <p:cNvPr id="65" name="object 65"/>
            <p:cNvSpPr/>
            <p:nvPr/>
          </p:nvSpPr>
          <p:spPr>
            <a:xfrm>
              <a:off x="6007481" y="7538135"/>
              <a:ext cx="205740" cy="43815"/>
            </a:xfrm>
            <a:custGeom>
              <a:avLst/>
              <a:gdLst/>
              <a:ahLst/>
              <a:cxnLst/>
              <a:rect l="l" t="t" r="r" b="b"/>
              <a:pathLst>
                <a:path w="205739" h="43815">
                  <a:moveTo>
                    <a:pt x="34353" y="927"/>
                  </a:moveTo>
                  <a:lnTo>
                    <a:pt x="26708" y="927"/>
                  </a:lnTo>
                  <a:lnTo>
                    <a:pt x="26708" y="26314"/>
                  </a:lnTo>
                  <a:lnTo>
                    <a:pt x="0" y="76"/>
                  </a:lnTo>
                  <a:lnTo>
                    <a:pt x="0" y="42341"/>
                  </a:lnTo>
                  <a:lnTo>
                    <a:pt x="7645" y="42341"/>
                  </a:lnTo>
                  <a:lnTo>
                    <a:pt x="7645" y="16954"/>
                  </a:lnTo>
                  <a:lnTo>
                    <a:pt x="34353" y="43192"/>
                  </a:lnTo>
                  <a:lnTo>
                    <a:pt x="34353" y="927"/>
                  </a:lnTo>
                  <a:close/>
                </a:path>
                <a:path w="205739" h="43815">
                  <a:moveTo>
                    <a:pt x="205524" y="22745"/>
                  </a:moveTo>
                  <a:lnTo>
                    <a:pt x="205460" y="18923"/>
                  </a:lnTo>
                  <a:lnTo>
                    <a:pt x="205130" y="17538"/>
                  </a:lnTo>
                  <a:lnTo>
                    <a:pt x="173812" y="17538"/>
                  </a:lnTo>
                  <a:lnTo>
                    <a:pt x="174142" y="9893"/>
                  </a:lnTo>
                  <a:lnTo>
                    <a:pt x="180340" y="6858"/>
                  </a:lnTo>
                  <a:lnTo>
                    <a:pt x="189217" y="6858"/>
                  </a:lnTo>
                  <a:lnTo>
                    <a:pt x="192798" y="8128"/>
                  </a:lnTo>
                  <a:lnTo>
                    <a:pt x="195745" y="11125"/>
                  </a:lnTo>
                  <a:lnTo>
                    <a:pt x="200748" y="5753"/>
                  </a:lnTo>
                  <a:lnTo>
                    <a:pt x="197256" y="2324"/>
                  </a:lnTo>
                  <a:lnTo>
                    <a:pt x="192620" y="0"/>
                  </a:lnTo>
                  <a:lnTo>
                    <a:pt x="185940" y="0"/>
                  </a:lnTo>
                  <a:lnTo>
                    <a:pt x="178092" y="1447"/>
                  </a:lnTo>
                  <a:lnTo>
                    <a:pt x="171831" y="5410"/>
                  </a:lnTo>
                  <a:lnTo>
                    <a:pt x="167678" y="11315"/>
                  </a:lnTo>
                  <a:lnTo>
                    <a:pt x="166166" y="18592"/>
                  </a:lnTo>
                  <a:lnTo>
                    <a:pt x="166166" y="21361"/>
                  </a:lnTo>
                  <a:lnTo>
                    <a:pt x="166293" y="22809"/>
                  </a:lnTo>
                  <a:lnTo>
                    <a:pt x="166560" y="24396"/>
                  </a:lnTo>
                  <a:lnTo>
                    <a:pt x="197878" y="24396"/>
                  </a:lnTo>
                  <a:lnTo>
                    <a:pt x="197878" y="29870"/>
                  </a:lnTo>
                  <a:lnTo>
                    <a:pt x="194056" y="36258"/>
                  </a:lnTo>
                  <a:lnTo>
                    <a:pt x="180771" y="36258"/>
                  </a:lnTo>
                  <a:lnTo>
                    <a:pt x="177152" y="33972"/>
                  </a:lnTo>
                  <a:lnTo>
                    <a:pt x="174434" y="30886"/>
                  </a:lnTo>
                  <a:lnTo>
                    <a:pt x="169125" y="36195"/>
                  </a:lnTo>
                  <a:lnTo>
                    <a:pt x="172389" y="39484"/>
                  </a:lnTo>
                  <a:lnTo>
                    <a:pt x="177901" y="43116"/>
                  </a:lnTo>
                  <a:lnTo>
                    <a:pt x="185153" y="43116"/>
                  </a:lnTo>
                  <a:lnTo>
                    <a:pt x="192824" y="41783"/>
                  </a:lnTo>
                  <a:lnTo>
                    <a:pt x="199326" y="37846"/>
                  </a:lnTo>
                  <a:lnTo>
                    <a:pt x="203835" y="31457"/>
                  </a:lnTo>
                  <a:lnTo>
                    <a:pt x="205524" y="22745"/>
                  </a:lnTo>
                  <a:close/>
                </a:path>
              </a:pathLst>
            </a:custGeom>
            <a:solidFill>
              <a:srgbClr val="231F20"/>
            </a:solidFill>
          </p:spPr>
          <p:txBody>
            <a:bodyPr wrap="square" lIns="0" tIns="0" rIns="0" bIns="0" rtlCol="0"/>
            <a:lstStyle/>
            <a:p>
              <a:endParaRPr/>
            </a:p>
          </p:txBody>
        </p:sp>
        <p:sp>
          <p:nvSpPr>
            <p:cNvPr id="66" name="object 66"/>
            <p:cNvSpPr/>
            <p:nvPr/>
          </p:nvSpPr>
          <p:spPr>
            <a:xfrm>
              <a:off x="6047179" y="7538191"/>
              <a:ext cx="44450" cy="43180"/>
            </a:xfrm>
            <a:custGeom>
              <a:avLst/>
              <a:gdLst/>
              <a:ahLst/>
              <a:cxnLst/>
              <a:rect l="l" t="t" r="r" b="b"/>
              <a:pathLst>
                <a:path w="44450" h="43179">
                  <a:moveTo>
                    <a:pt x="22212" y="0"/>
                  </a:moveTo>
                  <a:lnTo>
                    <a:pt x="13512" y="1663"/>
                  </a:lnTo>
                  <a:lnTo>
                    <a:pt x="6457" y="6234"/>
                  </a:lnTo>
                  <a:lnTo>
                    <a:pt x="1727" y="13078"/>
                  </a:lnTo>
                  <a:lnTo>
                    <a:pt x="0" y="21564"/>
                  </a:lnTo>
                  <a:lnTo>
                    <a:pt x="1727" y="30050"/>
                  </a:lnTo>
                  <a:lnTo>
                    <a:pt x="6457" y="36895"/>
                  </a:lnTo>
                  <a:lnTo>
                    <a:pt x="13512" y="41465"/>
                  </a:lnTo>
                  <a:lnTo>
                    <a:pt x="22212" y="43129"/>
                  </a:lnTo>
                  <a:lnTo>
                    <a:pt x="30914" y="41465"/>
                  </a:lnTo>
                  <a:lnTo>
                    <a:pt x="37972" y="36895"/>
                  </a:lnTo>
                  <a:lnTo>
                    <a:pt x="38676" y="35877"/>
                  </a:lnTo>
                  <a:lnTo>
                    <a:pt x="14757" y="35877"/>
                  </a:lnTo>
                  <a:lnTo>
                    <a:pt x="8039" y="29603"/>
                  </a:lnTo>
                  <a:lnTo>
                    <a:pt x="8039" y="13525"/>
                  </a:lnTo>
                  <a:lnTo>
                    <a:pt x="14757" y="7251"/>
                  </a:lnTo>
                  <a:lnTo>
                    <a:pt x="38676" y="7251"/>
                  </a:lnTo>
                  <a:lnTo>
                    <a:pt x="37972" y="6234"/>
                  </a:lnTo>
                  <a:lnTo>
                    <a:pt x="30914" y="1663"/>
                  </a:lnTo>
                  <a:lnTo>
                    <a:pt x="22212" y="0"/>
                  </a:lnTo>
                  <a:close/>
                </a:path>
                <a:path w="44450" h="43179">
                  <a:moveTo>
                    <a:pt x="38676" y="7251"/>
                  </a:moveTo>
                  <a:lnTo>
                    <a:pt x="29667" y="7251"/>
                  </a:lnTo>
                  <a:lnTo>
                    <a:pt x="36398" y="13525"/>
                  </a:lnTo>
                  <a:lnTo>
                    <a:pt x="36398" y="29603"/>
                  </a:lnTo>
                  <a:lnTo>
                    <a:pt x="29667" y="35877"/>
                  </a:lnTo>
                  <a:lnTo>
                    <a:pt x="38676" y="35877"/>
                  </a:lnTo>
                  <a:lnTo>
                    <a:pt x="42707" y="30050"/>
                  </a:lnTo>
                  <a:lnTo>
                    <a:pt x="44437" y="21564"/>
                  </a:lnTo>
                  <a:lnTo>
                    <a:pt x="42707" y="13078"/>
                  </a:lnTo>
                  <a:lnTo>
                    <a:pt x="38676" y="7251"/>
                  </a:lnTo>
                  <a:close/>
                </a:path>
              </a:pathLst>
            </a:custGeom>
            <a:solidFill>
              <a:srgbClr val="00AEE6"/>
            </a:solidFill>
          </p:spPr>
          <p:txBody>
            <a:bodyPr wrap="square" lIns="0" tIns="0" rIns="0" bIns="0" rtlCol="0"/>
            <a:lstStyle/>
            <a:p>
              <a:endParaRPr/>
            </a:p>
          </p:txBody>
        </p:sp>
        <p:sp>
          <p:nvSpPr>
            <p:cNvPr id="67" name="object 67"/>
            <p:cNvSpPr/>
            <p:nvPr/>
          </p:nvSpPr>
          <p:spPr>
            <a:xfrm>
              <a:off x="6090806" y="7539063"/>
              <a:ext cx="78105" cy="42545"/>
            </a:xfrm>
            <a:custGeom>
              <a:avLst/>
              <a:gdLst/>
              <a:ahLst/>
              <a:cxnLst/>
              <a:rect l="l" t="t" r="r" b="b"/>
              <a:pathLst>
                <a:path w="78104" h="42545">
                  <a:moveTo>
                    <a:pt x="36652" y="0"/>
                  </a:moveTo>
                  <a:lnTo>
                    <a:pt x="28409" y="0"/>
                  </a:lnTo>
                  <a:lnTo>
                    <a:pt x="18326" y="25323"/>
                  </a:lnTo>
                  <a:lnTo>
                    <a:pt x="8242" y="0"/>
                  </a:lnTo>
                  <a:lnTo>
                    <a:pt x="0" y="0"/>
                  </a:lnTo>
                  <a:lnTo>
                    <a:pt x="18326" y="42265"/>
                  </a:lnTo>
                  <a:lnTo>
                    <a:pt x="36652" y="0"/>
                  </a:lnTo>
                  <a:close/>
                </a:path>
                <a:path w="78104" h="42545">
                  <a:moveTo>
                    <a:pt x="77901" y="0"/>
                  </a:moveTo>
                  <a:lnTo>
                    <a:pt x="70256" y="0"/>
                  </a:lnTo>
                  <a:lnTo>
                    <a:pt x="70256" y="30454"/>
                  </a:lnTo>
                  <a:lnTo>
                    <a:pt x="65506" y="35013"/>
                  </a:lnTo>
                  <a:lnTo>
                    <a:pt x="53568" y="35013"/>
                  </a:lnTo>
                  <a:lnTo>
                    <a:pt x="48755" y="30454"/>
                  </a:lnTo>
                  <a:lnTo>
                    <a:pt x="48755" y="0"/>
                  </a:lnTo>
                  <a:lnTo>
                    <a:pt x="41109" y="0"/>
                  </a:lnTo>
                  <a:lnTo>
                    <a:pt x="41109" y="24523"/>
                  </a:lnTo>
                  <a:lnTo>
                    <a:pt x="42418" y="31330"/>
                  </a:lnTo>
                  <a:lnTo>
                    <a:pt x="46151" y="36982"/>
                  </a:lnTo>
                  <a:lnTo>
                    <a:pt x="51955" y="40843"/>
                  </a:lnTo>
                  <a:lnTo>
                    <a:pt x="59512" y="42265"/>
                  </a:lnTo>
                  <a:lnTo>
                    <a:pt x="67056" y="40843"/>
                  </a:lnTo>
                  <a:lnTo>
                    <a:pt x="72859" y="36982"/>
                  </a:lnTo>
                  <a:lnTo>
                    <a:pt x="76581" y="31330"/>
                  </a:lnTo>
                  <a:lnTo>
                    <a:pt x="77901" y="24523"/>
                  </a:lnTo>
                  <a:lnTo>
                    <a:pt x="77901" y="0"/>
                  </a:lnTo>
                  <a:close/>
                </a:path>
              </a:pathLst>
            </a:custGeom>
            <a:solidFill>
              <a:srgbClr val="231F20"/>
            </a:solidFill>
          </p:spPr>
          <p:txBody>
            <a:bodyPr wrap="square" lIns="0" tIns="0" rIns="0" bIns="0" rtlCol="0"/>
            <a:lstStyle/>
            <a:p>
              <a:endParaRPr/>
            </a:p>
          </p:txBody>
        </p:sp>
        <p:sp>
          <p:nvSpPr>
            <p:cNvPr id="68" name="object 68"/>
            <p:cNvSpPr/>
            <p:nvPr/>
          </p:nvSpPr>
          <p:spPr>
            <a:xfrm>
              <a:off x="5862447" y="7064362"/>
              <a:ext cx="495934" cy="248285"/>
            </a:xfrm>
            <a:custGeom>
              <a:avLst/>
              <a:gdLst/>
              <a:ahLst/>
              <a:cxnLst/>
              <a:rect l="l" t="t" r="r" b="b"/>
              <a:pathLst>
                <a:path w="495935" h="248284">
                  <a:moveTo>
                    <a:pt x="352704" y="23291"/>
                  </a:moveTo>
                  <a:lnTo>
                    <a:pt x="328142" y="13373"/>
                  </a:lnTo>
                  <a:lnTo>
                    <a:pt x="302361" y="6057"/>
                  </a:lnTo>
                  <a:lnTo>
                    <a:pt x="275526" y="1549"/>
                  </a:lnTo>
                  <a:lnTo>
                    <a:pt x="247802" y="0"/>
                  </a:lnTo>
                  <a:lnTo>
                    <a:pt x="197866" y="5041"/>
                  </a:lnTo>
                  <a:lnTo>
                    <a:pt x="151345" y="19481"/>
                  </a:lnTo>
                  <a:lnTo>
                    <a:pt x="109258" y="42329"/>
                  </a:lnTo>
                  <a:lnTo>
                    <a:pt x="72580" y="72580"/>
                  </a:lnTo>
                  <a:lnTo>
                    <a:pt x="42316" y="109258"/>
                  </a:lnTo>
                  <a:lnTo>
                    <a:pt x="19469" y="151358"/>
                  </a:lnTo>
                  <a:lnTo>
                    <a:pt x="5029" y="197866"/>
                  </a:lnTo>
                  <a:lnTo>
                    <a:pt x="0" y="247802"/>
                  </a:lnTo>
                  <a:lnTo>
                    <a:pt x="81026" y="247802"/>
                  </a:lnTo>
                  <a:lnTo>
                    <a:pt x="86982" y="203466"/>
                  </a:lnTo>
                  <a:lnTo>
                    <a:pt x="103797" y="163626"/>
                  </a:lnTo>
                  <a:lnTo>
                    <a:pt x="129870" y="129882"/>
                  </a:lnTo>
                  <a:lnTo>
                    <a:pt x="163626" y="103797"/>
                  </a:lnTo>
                  <a:lnTo>
                    <a:pt x="203466" y="86995"/>
                  </a:lnTo>
                  <a:lnTo>
                    <a:pt x="247802" y="81026"/>
                  </a:lnTo>
                  <a:lnTo>
                    <a:pt x="264642" y="81876"/>
                  </a:lnTo>
                  <a:lnTo>
                    <a:pt x="281012" y="84353"/>
                  </a:lnTo>
                  <a:lnTo>
                    <a:pt x="296811" y="88366"/>
                  </a:lnTo>
                  <a:lnTo>
                    <a:pt x="311975" y="93840"/>
                  </a:lnTo>
                  <a:lnTo>
                    <a:pt x="352704" y="23291"/>
                  </a:lnTo>
                  <a:close/>
                </a:path>
                <a:path w="495935" h="248284">
                  <a:moveTo>
                    <a:pt x="495592" y="247802"/>
                  </a:moveTo>
                  <a:lnTo>
                    <a:pt x="490728" y="198716"/>
                  </a:lnTo>
                  <a:lnTo>
                    <a:pt x="476770" y="152933"/>
                  </a:lnTo>
                  <a:lnTo>
                    <a:pt x="454647" y="111379"/>
                  </a:lnTo>
                  <a:lnTo>
                    <a:pt x="425335" y="75006"/>
                  </a:lnTo>
                  <a:lnTo>
                    <a:pt x="389750" y="44742"/>
                  </a:lnTo>
                  <a:lnTo>
                    <a:pt x="349021" y="115290"/>
                  </a:lnTo>
                  <a:lnTo>
                    <a:pt x="376072" y="141262"/>
                  </a:lnTo>
                  <a:lnTo>
                    <a:pt x="396748" y="172720"/>
                  </a:lnTo>
                  <a:lnTo>
                    <a:pt x="409943" y="208597"/>
                  </a:lnTo>
                  <a:lnTo>
                    <a:pt x="414578" y="247802"/>
                  </a:lnTo>
                  <a:lnTo>
                    <a:pt x="495592" y="247802"/>
                  </a:lnTo>
                  <a:close/>
                </a:path>
              </a:pathLst>
            </a:custGeom>
            <a:solidFill>
              <a:srgbClr val="00AEE6"/>
            </a:solidFill>
          </p:spPr>
          <p:txBody>
            <a:bodyPr wrap="square" lIns="0" tIns="0" rIns="0" bIns="0" rtlCol="0"/>
            <a:lstStyle/>
            <a:p>
              <a:endParaRPr/>
            </a:p>
          </p:txBody>
        </p:sp>
        <p:sp>
          <p:nvSpPr>
            <p:cNvPr id="69" name="object 69"/>
            <p:cNvSpPr/>
            <p:nvPr/>
          </p:nvSpPr>
          <p:spPr>
            <a:xfrm>
              <a:off x="5958891" y="7076795"/>
              <a:ext cx="302895" cy="246379"/>
            </a:xfrm>
            <a:custGeom>
              <a:avLst/>
              <a:gdLst/>
              <a:ahLst/>
              <a:cxnLst/>
              <a:rect l="l" t="t" r="r" b="b"/>
              <a:pathLst>
                <a:path w="302895" h="246379">
                  <a:moveTo>
                    <a:pt x="36715" y="224675"/>
                  </a:moveTo>
                  <a:lnTo>
                    <a:pt x="0" y="224675"/>
                  </a:lnTo>
                  <a:lnTo>
                    <a:pt x="0" y="246075"/>
                  </a:lnTo>
                  <a:lnTo>
                    <a:pt x="36715" y="246075"/>
                  </a:lnTo>
                  <a:lnTo>
                    <a:pt x="36715" y="224675"/>
                  </a:lnTo>
                  <a:close/>
                </a:path>
                <a:path w="302895" h="246379">
                  <a:moveTo>
                    <a:pt x="293433" y="10706"/>
                  </a:moveTo>
                  <a:lnTo>
                    <a:pt x="274904" y="0"/>
                  </a:lnTo>
                  <a:lnTo>
                    <a:pt x="165506" y="189484"/>
                  </a:lnTo>
                  <a:lnTo>
                    <a:pt x="184035" y="200190"/>
                  </a:lnTo>
                  <a:lnTo>
                    <a:pt x="293433" y="10706"/>
                  </a:lnTo>
                  <a:close/>
                </a:path>
                <a:path w="302895" h="246379">
                  <a:moveTo>
                    <a:pt x="302717" y="224675"/>
                  </a:moveTo>
                  <a:lnTo>
                    <a:pt x="266001" y="224675"/>
                  </a:lnTo>
                  <a:lnTo>
                    <a:pt x="266001" y="246075"/>
                  </a:lnTo>
                  <a:lnTo>
                    <a:pt x="302717" y="246075"/>
                  </a:lnTo>
                  <a:lnTo>
                    <a:pt x="302717" y="224675"/>
                  </a:lnTo>
                  <a:close/>
                </a:path>
              </a:pathLst>
            </a:custGeom>
            <a:solidFill>
              <a:srgbClr val="C7C8CA"/>
            </a:solidFill>
          </p:spPr>
          <p:txBody>
            <a:bodyPr wrap="square" lIns="0" tIns="0" rIns="0" bIns="0" rtlCol="0"/>
            <a:lstStyle/>
            <a:p>
              <a:endParaRPr/>
            </a:p>
          </p:txBody>
        </p:sp>
        <p:sp>
          <p:nvSpPr>
            <p:cNvPr id="70" name="object 70"/>
            <p:cNvSpPr/>
            <p:nvPr/>
          </p:nvSpPr>
          <p:spPr>
            <a:xfrm>
              <a:off x="6058338" y="7261782"/>
              <a:ext cx="104139" cy="100965"/>
            </a:xfrm>
            <a:custGeom>
              <a:avLst/>
              <a:gdLst/>
              <a:ahLst/>
              <a:cxnLst/>
              <a:rect l="l" t="t" r="r" b="b"/>
              <a:pathLst>
                <a:path w="104139" h="100965">
                  <a:moveTo>
                    <a:pt x="51917" y="0"/>
                  </a:moveTo>
                  <a:lnTo>
                    <a:pt x="31584" y="3885"/>
                  </a:lnTo>
                  <a:lnTo>
                    <a:pt x="15095" y="14560"/>
                  </a:lnTo>
                  <a:lnTo>
                    <a:pt x="4038" y="30550"/>
                  </a:lnTo>
                  <a:lnTo>
                    <a:pt x="0" y="50380"/>
                  </a:lnTo>
                  <a:lnTo>
                    <a:pt x="4038" y="70211"/>
                  </a:lnTo>
                  <a:lnTo>
                    <a:pt x="15095" y="86201"/>
                  </a:lnTo>
                  <a:lnTo>
                    <a:pt x="31584" y="96875"/>
                  </a:lnTo>
                  <a:lnTo>
                    <a:pt x="51917" y="100761"/>
                  </a:lnTo>
                  <a:lnTo>
                    <a:pt x="72245" y="96875"/>
                  </a:lnTo>
                  <a:lnTo>
                    <a:pt x="88734" y="86201"/>
                  </a:lnTo>
                  <a:lnTo>
                    <a:pt x="90390" y="83807"/>
                  </a:lnTo>
                  <a:lnTo>
                    <a:pt x="51917" y="83807"/>
                  </a:lnTo>
                  <a:lnTo>
                    <a:pt x="39396" y="81227"/>
                  </a:lnTo>
                  <a:lnTo>
                    <a:pt x="28827" y="74142"/>
                  </a:lnTo>
                  <a:lnTo>
                    <a:pt x="21522" y="63533"/>
                  </a:lnTo>
                  <a:lnTo>
                    <a:pt x="18796" y="50380"/>
                  </a:lnTo>
                  <a:lnTo>
                    <a:pt x="21522" y="37228"/>
                  </a:lnTo>
                  <a:lnTo>
                    <a:pt x="28827" y="26619"/>
                  </a:lnTo>
                  <a:lnTo>
                    <a:pt x="39396" y="19534"/>
                  </a:lnTo>
                  <a:lnTo>
                    <a:pt x="51917" y="16954"/>
                  </a:lnTo>
                  <a:lnTo>
                    <a:pt x="90390" y="16954"/>
                  </a:lnTo>
                  <a:lnTo>
                    <a:pt x="88734" y="14560"/>
                  </a:lnTo>
                  <a:lnTo>
                    <a:pt x="72245" y="3885"/>
                  </a:lnTo>
                  <a:lnTo>
                    <a:pt x="51917" y="0"/>
                  </a:lnTo>
                  <a:close/>
                </a:path>
                <a:path w="104139" h="100965">
                  <a:moveTo>
                    <a:pt x="90390" y="16954"/>
                  </a:moveTo>
                  <a:lnTo>
                    <a:pt x="51917" y="16954"/>
                  </a:lnTo>
                  <a:lnTo>
                    <a:pt x="64438" y="19534"/>
                  </a:lnTo>
                  <a:lnTo>
                    <a:pt x="75007" y="26619"/>
                  </a:lnTo>
                  <a:lnTo>
                    <a:pt x="82312" y="37228"/>
                  </a:lnTo>
                  <a:lnTo>
                    <a:pt x="85039" y="50380"/>
                  </a:lnTo>
                  <a:lnTo>
                    <a:pt x="82312" y="63533"/>
                  </a:lnTo>
                  <a:lnTo>
                    <a:pt x="75007" y="74142"/>
                  </a:lnTo>
                  <a:lnTo>
                    <a:pt x="64438" y="81227"/>
                  </a:lnTo>
                  <a:lnTo>
                    <a:pt x="51917" y="83807"/>
                  </a:lnTo>
                  <a:lnTo>
                    <a:pt x="90390" y="83807"/>
                  </a:lnTo>
                  <a:lnTo>
                    <a:pt x="99795" y="70211"/>
                  </a:lnTo>
                  <a:lnTo>
                    <a:pt x="103835" y="50380"/>
                  </a:lnTo>
                  <a:lnTo>
                    <a:pt x="99795" y="30550"/>
                  </a:lnTo>
                  <a:lnTo>
                    <a:pt x="90390" y="16954"/>
                  </a:lnTo>
                  <a:close/>
                </a:path>
              </a:pathLst>
            </a:custGeom>
            <a:solidFill>
              <a:srgbClr val="00AEE6"/>
            </a:solidFill>
          </p:spPr>
          <p:txBody>
            <a:bodyPr wrap="square" lIns="0" tIns="0" rIns="0" bIns="0" rtlCol="0"/>
            <a:lstStyle/>
            <a:p>
              <a:endParaRPr/>
            </a:p>
          </p:txBody>
        </p:sp>
        <p:sp>
          <p:nvSpPr>
            <p:cNvPr id="71" name="object 71"/>
            <p:cNvSpPr/>
            <p:nvPr/>
          </p:nvSpPr>
          <p:spPr>
            <a:xfrm>
              <a:off x="5973813" y="7160806"/>
              <a:ext cx="273050" cy="103505"/>
            </a:xfrm>
            <a:custGeom>
              <a:avLst/>
              <a:gdLst/>
              <a:ahLst/>
              <a:cxnLst/>
              <a:rect l="l" t="t" r="r" b="b"/>
              <a:pathLst>
                <a:path w="273050" h="103504">
                  <a:moveTo>
                    <a:pt x="42506" y="84785"/>
                  </a:moveTo>
                  <a:lnTo>
                    <a:pt x="10706" y="66421"/>
                  </a:lnTo>
                  <a:lnTo>
                    <a:pt x="0" y="84963"/>
                  </a:lnTo>
                  <a:lnTo>
                    <a:pt x="31800" y="103314"/>
                  </a:lnTo>
                  <a:lnTo>
                    <a:pt x="42506" y="84785"/>
                  </a:lnTo>
                  <a:close/>
                </a:path>
                <a:path w="273050" h="103504">
                  <a:moveTo>
                    <a:pt x="88379" y="46723"/>
                  </a:moveTo>
                  <a:lnTo>
                    <a:pt x="70027" y="14922"/>
                  </a:lnTo>
                  <a:lnTo>
                    <a:pt x="51498" y="25628"/>
                  </a:lnTo>
                  <a:lnTo>
                    <a:pt x="69850" y="57429"/>
                  </a:lnTo>
                  <a:lnTo>
                    <a:pt x="88379" y="46723"/>
                  </a:lnTo>
                  <a:close/>
                </a:path>
                <a:path w="273050" h="103504">
                  <a:moveTo>
                    <a:pt x="147142" y="0"/>
                  </a:moveTo>
                  <a:lnTo>
                    <a:pt x="125742" y="0"/>
                  </a:lnTo>
                  <a:lnTo>
                    <a:pt x="125742" y="36715"/>
                  </a:lnTo>
                  <a:lnTo>
                    <a:pt x="147142" y="36715"/>
                  </a:lnTo>
                  <a:lnTo>
                    <a:pt x="147142" y="0"/>
                  </a:lnTo>
                  <a:close/>
                </a:path>
                <a:path w="273050" h="103504">
                  <a:moveTo>
                    <a:pt x="272872" y="84963"/>
                  </a:moveTo>
                  <a:lnTo>
                    <a:pt x="262166" y="66421"/>
                  </a:lnTo>
                  <a:lnTo>
                    <a:pt x="230365" y="84785"/>
                  </a:lnTo>
                  <a:lnTo>
                    <a:pt x="241071" y="103314"/>
                  </a:lnTo>
                  <a:lnTo>
                    <a:pt x="272872" y="84963"/>
                  </a:lnTo>
                  <a:close/>
                </a:path>
              </a:pathLst>
            </a:custGeom>
            <a:solidFill>
              <a:srgbClr val="C7C8CA"/>
            </a:solidFill>
          </p:spPr>
          <p:txBody>
            <a:bodyPr wrap="square" lIns="0" tIns="0" rIns="0" bIns="0" rtlCol="0"/>
            <a:lstStyle/>
            <a:p>
              <a:endParaRPr/>
            </a:p>
          </p:txBody>
        </p:sp>
      </p:grpSp>
      <p:sp>
        <p:nvSpPr>
          <p:cNvPr id="72" name="object 72"/>
          <p:cNvSpPr txBox="1"/>
          <p:nvPr/>
        </p:nvSpPr>
        <p:spPr>
          <a:xfrm>
            <a:off x="3570731" y="7871659"/>
            <a:ext cx="3059297" cy="330860"/>
          </a:xfrm>
          <a:prstGeom prst="rect">
            <a:avLst/>
          </a:prstGeom>
        </p:spPr>
        <p:txBody>
          <a:bodyPr vert="horz" wrap="square" lIns="0" tIns="83820" rIns="0" bIns="0" rtlCol="0">
            <a:spAutoFit/>
          </a:bodyPr>
          <a:lstStyle/>
          <a:p>
            <a:pPr marL="784225" algn="l">
              <a:lnSpc>
                <a:spcPct val="100000"/>
              </a:lnSpc>
              <a:spcBef>
                <a:spcPts val="660"/>
              </a:spcBef>
            </a:pPr>
            <a:r>
              <a:rPr sz="1600">
                <a:solidFill>
                  <a:srgbClr val="00AEE6"/>
                </a:solidFill>
                <a:latin typeface="Arial Black"/>
                <a:cs typeface="Arial Black"/>
              </a:rPr>
              <a:t>FEATURED CLIENTS</a:t>
            </a:r>
            <a:endParaRPr sz="1600">
              <a:latin typeface="Arial Black"/>
              <a:cs typeface="Arial Black"/>
            </a:endParaRPr>
          </a:p>
        </p:txBody>
      </p:sp>
      <p:pic>
        <p:nvPicPr>
          <p:cNvPr id="74" name="object 74"/>
          <p:cNvPicPr/>
          <p:nvPr/>
        </p:nvPicPr>
        <p:blipFill>
          <a:blip r:embed="rId15" cstate="print"/>
          <a:stretch>
            <a:fillRect/>
          </a:stretch>
        </p:blipFill>
        <p:spPr>
          <a:xfrm>
            <a:off x="3933283" y="8313872"/>
            <a:ext cx="709637" cy="243997"/>
          </a:xfrm>
          <a:prstGeom prst="rect">
            <a:avLst/>
          </a:prstGeom>
        </p:spPr>
      </p:pic>
      <p:pic>
        <p:nvPicPr>
          <p:cNvPr id="75" name="object 75"/>
          <p:cNvPicPr/>
          <p:nvPr/>
        </p:nvPicPr>
        <p:blipFill>
          <a:blip r:embed="rId16" cstate="print"/>
          <a:stretch>
            <a:fillRect/>
          </a:stretch>
        </p:blipFill>
        <p:spPr>
          <a:xfrm>
            <a:off x="4881932" y="8358928"/>
            <a:ext cx="667625" cy="128610"/>
          </a:xfrm>
          <a:prstGeom prst="rect">
            <a:avLst/>
          </a:prstGeom>
        </p:spPr>
      </p:pic>
      <p:pic>
        <p:nvPicPr>
          <p:cNvPr id="78" name="object 78"/>
          <p:cNvPicPr/>
          <p:nvPr/>
        </p:nvPicPr>
        <p:blipFill>
          <a:blip r:embed="rId17" cstate="print"/>
          <a:stretch>
            <a:fillRect/>
          </a:stretch>
        </p:blipFill>
        <p:spPr>
          <a:xfrm>
            <a:off x="5859634" y="8684272"/>
            <a:ext cx="294524" cy="319559"/>
          </a:xfrm>
          <a:prstGeom prst="rect">
            <a:avLst/>
          </a:prstGeom>
        </p:spPr>
      </p:pic>
      <p:pic>
        <p:nvPicPr>
          <p:cNvPr id="79" name="object 79"/>
          <p:cNvPicPr/>
          <p:nvPr/>
        </p:nvPicPr>
        <p:blipFill>
          <a:blip r:embed="rId18" cstate="print"/>
          <a:stretch>
            <a:fillRect/>
          </a:stretch>
        </p:blipFill>
        <p:spPr>
          <a:xfrm>
            <a:off x="4775224" y="8740811"/>
            <a:ext cx="800936" cy="177813"/>
          </a:xfrm>
          <a:prstGeom prst="rect">
            <a:avLst/>
          </a:prstGeom>
        </p:spPr>
      </p:pic>
      <p:sp>
        <p:nvSpPr>
          <p:cNvPr id="83" name="object 83"/>
          <p:cNvSpPr txBox="1"/>
          <p:nvPr/>
        </p:nvSpPr>
        <p:spPr>
          <a:xfrm>
            <a:off x="444500" y="9410700"/>
            <a:ext cx="4289425" cy="228268"/>
          </a:xfrm>
          <a:prstGeom prst="rect">
            <a:avLst/>
          </a:prstGeom>
        </p:spPr>
        <p:txBody>
          <a:bodyPr vert="horz" wrap="square" lIns="0" tIns="12700" rIns="0" bIns="0" rtlCol="0">
            <a:spAutoFit/>
          </a:bodyPr>
          <a:lstStyle/>
          <a:p>
            <a:pPr marL="12700">
              <a:lnSpc>
                <a:spcPct val="100000"/>
              </a:lnSpc>
              <a:spcBef>
                <a:spcPts val="100"/>
              </a:spcBef>
            </a:pPr>
            <a:r>
              <a:rPr sz="1400" spc="-175">
                <a:solidFill>
                  <a:schemeClr val="tx1"/>
                </a:solidFill>
                <a:latin typeface="Arial Black"/>
                <a:cs typeface="Arial Black"/>
              </a:rPr>
              <a:t>LET’S</a:t>
            </a:r>
            <a:r>
              <a:rPr sz="1400" spc="-140">
                <a:solidFill>
                  <a:schemeClr val="tx1"/>
                </a:solidFill>
                <a:latin typeface="Arial Black"/>
                <a:cs typeface="Arial Black"/>
              </a:rPr>
              <a:t> </a:t>
            </a:r>
            <a:r>
              <a:rPr sz="1400" spc="-120">
                <a:solidFill>
                  <a:schemeClr val="tx1"/>
                </a:solidFill>
                <a:latin typeface="Arial Black"/>
                <a:cs typeface="Arial Black"/>
              </a:rPr>
              <a:t>CONNECT!</a:t>
            </a:r>
            <a:r>
              <a:rPr sz="1400" spc="40">
                <a:solidFill>
                  <a:schemeClr val="tx1"/>
                </a:solidFill>
                <a:latin typeface="Arial Black"/>
                <a:cs typeface="Arial Black"/>
              </a:rPr>
              <a:t> </a:t>
            </a:r>
            <a:r>
              <a:rPr sz="1400" spc="-65">
                <a:solidFill>
                  <a:srgbClr val="00AEE6"/>
                </a:solidFill>
                <a:latin typeface="Arial Black"/>
                <a:cs typeface="Arial Black"/>
              </a:rPr>
              <a:t>888.229.4656</a:t>
            </a:r>
            <a:r>
              <a:rPr sz="1400" spc="95">
                <a:solidFill>
                  <a:srgbClr val="00AEE6"/>
                </a:solidFill>
                <a:latin typeface="Arial Black"/>
                <a:cs typeface="Arial Black"/>
              </a:rPr>
              <a:t> </a:t>
            </a:r>
            <a:r>
              <a:rPr sz="1400">
                <a:solidFill>
                  <a:srgbClr val="636466"/>
                </a:solidFill>
                <a:latin typeface="Arial Black"/>
                <a:cs typeface="Arial Black"/>
              </a:rPr>
              <a:t>|</a:t>
            </a:r>
            <a:r>
              <a:rPr sz="1400" spc="95">
                <a:solidFill>
                  <a:srgbClr val="636466"/>
                </a:solidFill>
                <a:latin typeface="Arial Black"/>
                <a:cs typeface="Arial Black"/>
              </a:rPr>
              <a:t> </a:t>
            </a:r>
            <a:r>
              <a:rPr sz="1400" spc="-135">
                <a:solidFill>
                  <a:srgbClr val="00AEE6"/>
                </a:solidFill>
                <a:latin typeface="Arial Black"/>
                <a:cs typeface="Arial Black"/>
              </a:rPr>
              <a:t>novusmedia.com</a:t>
            </a:r>
            <a:endParaRPr sz="1400">
              <a:latin typeface="Arial Black"/>
              <a:cs typeface="Arial Black"/>
            </a:endParaRPr>
          </a:p>
        </p:txBody>
      </p:sp>
      <p:sp>
        <p:nvSpPr>
          <p:cNvPr id="84" name="object 84"/>
          <p:cNvSpPr txBox="1"/>
          <p:nvPr/>
        </p:nvSpPr>
        <p:spPr>
          <a:xfrm>
            <a:off x="5477239" y="9499600"/>
            <a:ext cx="1851025" cy="120546"/>
          </a:xfrm>
          <a:prstGeom prst="rect">
            <a:avLst/>
          </a:prstGeom>
        </p:spPr>
        <p:txBody>
          <a:bodyPr vert="horz" wrap="square" lIns="0" tIns="12700" rIns="0" bIns="0" rtlCol="0">
            <a:spAutoFit/>
          </a:bodyPr>
          <a:lstStyle/>
          <a:p>
            <a:pPr marL="12700">
              <a:lnSpc>
                <a:spcPct val="100000"/>
              </a:lnSpc>
              <a:spcBef>
                <a:spcPts val="100"/>
              </a:spcBef>
            </a:pPr>
            <a:r>
              <a:rPr sz="700">
                <a:solidFill>
                  <a:srgbClr val="636466"/>
                </a:solidFill>
                <a:latin typeface="Arial"/>
                <a:cs typeface="Arial"/>
              </a:rPr>
              <a:t>©202</a:t>
            </a:r>
            <a:r>
              <a:rPr lang="en-US" sz="700">
                <a:solidFill>
                  <a:srgbClr val="636466"/>
                </a:solidFill>
                <a:latin typeface="Arial"/>
                <a:cs typeface="Arial"/>
              </a:rPr>
              <a:t>4</a:t>
            </a:r>
            <a:r>
              <a:rPr sz="700" spc="-5">
                <a:solidFill>
                  <a:srgbClr val="636466"/>
                </a:solidFill>
                <a:latin typeface="Arial"/>
                <a:cs typeface="Arial"/>
              </a:rPr>
              <a:t> </a:t>
            </a:r>
            <a:r>
              <a:rPr sz="700" spc="-25">
                <a:solidFill>
                  <a:srgbClr val="636466"/>
                </a:solidFill>
                <a:latin typeface="Arial"/>
                <a:cs typeface="Arial"/>
              </a:rPr>
              <a:t>NOVUS</a:t>
            </a:r>
            <a:r>
              <a:rPr sz="700">
                <a:solidFill>
                  <a:srgbClr val="636466"/>
                </a:solidFill>
                <a:latin typeface="Arial"/>
                <a:cs typeface="Arial"/>
              </a:rPr>
              <a:t> Media </a:t>
            </a:r>
            <a:r>
              <a:rPr sz="700" spc="-40">
                <a:solidFill>
                  <a:srgbClr val="636466"/>
                </a:solidFill>
                <a:latin typeface="Arial"/>
                <a:cs typeface="Arial"/>
              </a:rPr>
              <a:t>LLC.</a:t>
            </a:r>
            <a:r>
              <a:rPr sz="700">
                <a:solidFill>
                  <a:srgbClr val="636466"/>
                </a:solidFill>
                <a:latin typeface="Arial"/>
                <a:cs typeface="Arial"/>
              </a:rPr>
              <a:t> All</a:t>
            </a:r>
            <a:r>
              <a:rPr sz="700" spc="-5">
                <a:solidFill>
                  <a:srgbClr val="636466"/>
                </a:solidFill>
                <a:latin typeface="Arial"/>
                <a:cs typeface="Arial"/>
              </a:rPr>
              <a:t> </a:t>
            </a:r>
            <a:r>
              <a:rPr sz="700">
                <a:solidFill>
                  <a:srgbClr val="636466"/>
                </a:solidFill>
                <a:latin typeface="Arial"/>
                <a:cs typeface="Arial"/>
              </a:rPr>
              <a:t>rights </a:t>
            </a:r>
            <a:r>
              <a:rPr sz="700" spc="-10">
                <a:solidFill>
                  <a:srgbClr val="636466"/>
                </a:solidFill>
                <a:latin typeface="Arial"/>
                <a:cs typeface="Arial"/>
              </a:rPr>
              <a:t>reserved.</a:t>
            </a:r>
            <a:endParaRPr sz="700">
              <a:latin typeface="Arial"/>
              <a:cs typeface="Arial"/>
            </a:endParaRPr>
          </a:p>
        </p:txBody>
      </p:sp>
      <p:pic>
        <p:nvPicPr>
          <p:cNvPr id="87" name="Picture 86" descr="A hand holding a magnifying glass&#10;&#10;Description automatically generated with medium confidence">
            <a:extLst>
              <a:ext uri="{FF2B5EF4-FFF2-40B4-BE49-F238E27FC236}">
                <a16:creationId xmlns:a16="http://schemas.microsoft.com/office/drawing/2014/main" id="{27292DC2-B6D0-E985-D8EC-BD3DF5972AF9}"/>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095477" y="5517710"/>
            <a:ext cx="3209127" cy="2117793"/>
          </a:xfrm>
          <a:prstGeom prst="rect">
            <a:avLst/>
          </a:prstGeom>
        </p:spPr>
      </p:pic>
      <p:sp>
        <p:nvSpPr>
          <p:cNvPr id="88" name="object 57">
            <a:extLst>
              <a:ext uri="{FF2B5EF4-FFF2-40B4-BE49-F238E27FC236}">
                <a16:creationId xmlns:a16="http://schemas.microsoft.com/office/drawing/2014/main" id="{DF300BCD-BBB5-0F2F-CB59-3123F840CD97}"/>
              </a:ext>
            </a:extLst>
          </p:cNvPr>
          <p:cNvSpPr txBox="1"/>
          <p:nvPr/>
        </p:nvSpPr>
        <p:spPr>
          <a:xfrm>
            <a:off x="1386323" y="7198153"/>
            <a:ext cx="2471386" cy="382156"/>
          </a:xfrm>
          <a:prstGeom prst="rect">
            <a:avLst/>
          </a:prstGeom>
        </p:spPr>
        <p:txBody>
          <a:bodyPr vert="horz" wrap="square" lIns="0" tIns="12700" rIns="0" bIns="0" rtlCol="0">
            <a:spAutoFit/>
          </a:bodyPr>
          <a:lstStyle/>
          <a:p>
            <a:pPr marL="12700" algn="ctr">
              <a:lnSpc>
                <a:spcPct val="100000"/>
              </a:lnSpc>
              <a:spcBef>
                <a:spcPts val="100"/>
              </a:spcBef>
            </a:pPr>
            <a:r>
              <a:rPr lang="en-US" sz="1200">
                <a:solidFill>
                  <a:schemeClr val="bg1"/>
                </a:solidFill>
                <a:latin typeface="Arial Black"/>
                <a:cs typeface="Arial Black"/>
              </a:rPr>
              <a:t>Everything we do is through the lens of location</a:t>
            </a:r>
            <a:endParaRPr sz="1200">
              <a:solidFill>
                <a:schemeClr val="bg1"/>
              </a:solidFill>
              <a:latin typeface="Arial Black"/>
              <a:cs typeface="Arial Black"/>
            </a:endParaRPr>
          </a:p>
        </p:txBody>
      </p:sp>
      <p:sp>
        <p:nvSpPr>
          <p:cNvPr id="25" name="object 25"/>
          <p:cNvSpPr txBox="1"/>
          <p:nvPr/>
        </p:nvSpPr>
        <p:spPr>
          <a:xfrm>
            <a:off x="1119272" y="5532155"/>
            <a:ext cx="3209128" cy="259045"/>
          </a:xfrm>
          <a:prstGeom prst="rect">
            <a:avLst/>
          </a:prstGeom>
        </p:spPr>
        <p:txBody>
          <a:bodyPr vert="horz" wrap="square" lIns="0" tIns="12700" rIns="0" bIns="0" rtlCol="0">
            <a:spAutoFit/>
          </a:bodyPr>
          <a:lstStyle/>
          <a:p>
            <a:pPr marL="12700" algn="ctr">
              <a:lnSpc>
                <a:spcPct val="100000"/>
              </a:lnSpc>
              <a:spcBef>
                <a:spcPts val="100"/>
              </a:spcBef>
            </a:pPr>
            <a:r>
              <a:rPr lang="en-US" sz="1600">
                <a:solidFill>
                  <a:schemeClr val="bg1"/>
                </a:solidFill>
                <a:latin typeface="Arial Black"/>
              </a:rPr>
              <a:t>POINT OF DIFFERENCE</a:t>
            </a:r>
            <a:endParaRPr sz="1600">
              <a:solidFill>
                <a:schemeClr val="bg1"/>
              </a:solidFill>
              <a:latin typeface="Arial Black"/>
            </a:endParaRPr>
          </a:p>
        </p:txBody>
      </p:sp>
      <p:sp>
        <p:nvSpPr>
          <p:cNvPr id="94" name="Pentagon 20">
            <a:extLst>
              <a:ext uri="{FF2B5EF4-FFF2-40B4-BE49-F238E27FC236}">
                <a16:creationId xmlns:a16="http://schemas.microsoft.com/office/drawing/2014/main" id="{DE6CCD9D-F3B5-F6B1-1B75-F3DD34C86544}"/>
              </a:ext>
            </a:extLst>
          </p:cNvPr>
          <p:cNvSpPr/>
          <p:nvPr/>
        </p:nvSpPr>
        <p:spPr>
          <a:xfrm>
            <a:off x="668859" y="5836185"/>
            <a:ext cx="992007" cy="415498"/>
          </a:xfrm>
          <a:prstGeom prst="homePlate">
            <a:avLst>
              <a:gd name="adj" fmla="val 2853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0" bIns="0" rtlCol="0" anchor="ct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90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p:txBody>
      </p:sp>
      <p:sp>
        <p:nvSpPr>
          <p:cNvPr id="95" name="TextBox 94">
            <a:extLst>
              <a:ext uri="{FF2B5EF4-FFF2-40B4-BE49-F238E27FC236}">
                <a16:creationId xmlns:a16="http://schemas.microsoft.com/office/drawing/2014/main" id="{787B8197-6C1A-2045-C99D-89874D90EEF6}"/>
              </a:ext>
            </a:extLst>
          </p:cNvPr>
          <p:cNvSpPr txBox="1"/>
          <p:nvPr/>
        </p:nvSpPr>
        <p:spPr>
          <a:xfrm>
            <a:off x="696251" y="5831699"/>
            <a:ext cx="835440" cy="415498"/>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Unique insights</a:t>
            </a:r>
          </a:p>
        </p:txBody>
      </p:sp>
      <p:sp>
        <p:nvSpPr>
          <p:cNvPr id="96" name="Pentagon 20">
            <a:extLst>
              <a:ext uri="{FF2B5EF4-FFF2-40B4-BE49-F238E27FC236}">
                <a16:creationId xmlns:a16="http://schemas.microsoft.com/office/drawing/2014/main" id="{ED48C6E5-3E8D-9613-0E6F-CC919AFD608F}"/>
              </a:ext>
            </a:extLst>
          </p:cNvPr>
          <p:cNvSpPr/>
          <p:nvPr/>
        </p:nvSpPr>
        <p:spPr>
          <a:xfrm>
            <a:off x="526883" y="6309883"/>
            <a:ext cx="1378117" cy="415498"/>
          </a:xfrm>
          <a:prstGeom prst="homePlate">
            <a:avLst>
              <a:gd name="adj" fmla="val 2853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0" bIns="0" rtlCol="0" anchor="ct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90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p:txBody>
      </p:sp>
      <p:sp>
        <p:nvSpPr>
          <p:cNvPr id="97" name="TextBox 96">
            <a:extLst>
              <a:ext uri="{FF2B5EF4-FFF2-40B4-BE49-F238E27FC236}">
                <a16:creationId xmlns:a16="http://schemas.microsoft.com/office/drawing/2014/main" id="{9A314485-97AC-A598-0374-AAF1CA88D7CD}"/>
              </a:ext>
            </a:extLst>
          </p:cNvPr>
          <p:cNvSpPr txBox="1"/>
          <p:nvPr/>
        </p:nvSpPr>
        <p:spPr>
          <a:xfrm>
            <a:off x="554274" y="6303149"/>
            <a:ext cx="1169373" cy="415498"/>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Customization at scale</a:t>
            </a:r>
          </a:p>
        </p:txBody>
      </p:sp>
      <p:sp>
        <p:nvSpPr>
          <p:cNvPr id="98" name="Pentagon 20">
            <a:extLst>
              <a:ext uri="{FF2B5EF4-FFF2-40B4-BE49-F238E27FC236}">
                <a16:creationId xmlns:a16="http://schemas.microsoft.com/office/drawing/2014/main" id="{58932D67-FA35-FE89-0622-AF319646A080}"/>
              </a:ext>
            </a:extLst>
          </p:cNvPr>
          <p:cNvSpPr/>
          <p:nvPr/>
        </p:nvSpPr>
        <p:spPr>
          <a:xfrm>
            <a:off x="652685" y="6783581"/>
            <a:ext cx="1008182" cy="415498"/>
          </a:xfrm>
          <a:prstGeom prst="homePlate">
            <a:avLst>
              <a:gd name="adj" fmla="val 2853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0" bIns="0" rtlCol="0" anchor="ct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90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p:txBody>
      </p:sp>
      <p:sp>
        <p:nvSpPr>
          <p:cNvPr id="99" name="TextBox 98">
            <a:extLst>
              <a:ext uri="{FF2B5EF4-FFF2-40B4-BE49-F238E27FC236}">
                <a16:creationId xmlns:a16="http://schemas.microsoft.com/office/drawing/2014/main" id="{CD30DCA0-3632-B9E1-D6C8-71CDFF8B816B}"/>
              </a:ext>
            </a:extLst>
          </p:cNvPr>
          <p:cNvSpPr txBox="1"/>
          <p:nvPr/>
        </p:nvSpPr>
        <p:spPr>
          <a:xfrm>
            <a:off x="680076" y="6779095"/>
            <a:ext cx="980790" cy="415498"/>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Responsive service</a:t>
            </a:r>
          </a:p>
        </p:txBody>
      </p:sp>
      <p:sp>
        <p:nvSpPr>
          <p:cNvPr id="100" name="Pentagon 20">
            <a:extLst>
              <a:ext uri="{FF2B5EF4-FFF2-40B4-BE49-F238E27FC236}">
                <a16:creationId xmlns:a16="http://schemas.microsoft.com/office/drawing/2014/main" id="{CCB27FB5-21B6-59CB-DD04-D66FC3C930E2}"/>
              </a:ext>
            </a:extLst>
          </p:cNvPr>
          <p:cNvSpPr/>
          <p:nvPr/>
        </p:nvSpPr>
        <p:spPr>
          <a:xfrm rot="10800000">
            <a:off x="3566384" y="5836184"/>
            <a:ext cx="992008" cy="415498"/>
          </a:xfrm>
          <a:prstGeom prst="homePlate">
            <a:avLst>
              <a:gd name="adj" fmla="val 2853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0" bIns="0" rtlCol="0" anchor="ct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90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p:txBody>
      </p:sp>
      <p:sp>
        <p:nvSpPr>
          <p:cNvPr id="101" name="Pentagon 20">
            <a:extLst>
              <a:ext uri="{FF2B5EF4-FFF2-40B4-BE49-F238E27FC236}">
                <a16:creationId xmlns:a16="http://schemas.microsoft.com/office/drawing/2014/main" id="{D99F6B04-A102-3608-6D4F-CBE42BF3F462}"/>
              </a:ext>
            </a:extLst>
          </p:cNvPr>
          <p:cNvSpPr/>
          <p:nvPr/>
        </p:nvSpPr>
        <p:spPr>
          <a:xfrm rot="10800000">
            <a:off x="3345454" y="6309882"/>
            <a:ext cx="1378117" cy="415498"/>
          </a:xfrm>
          <a:prstGeom prst="homePlate">
            <a:avLst>
              <a:gd name="adj" fmla="val 2853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0" bIns="0" rtlCol="0" anchor="ct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90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p:txBody>
      </p:sp>
      <p:sp>
        <p:nvSpPr>
          <p:cNvPr id="102" name="Pentagon 20">
            <a:extLst>
              <a:ext uri="{FF2B5EF4-FFF2-40B4-BE49-F238E27FC236}">
                <a16:creationId xmlns:a16="http://schemas.microsoft.com/office/drawing/2014/main" id="{AC1576D4-4538-46A7-8572-7D2790C3AEE4}"/>
              </a:ext>
            </a:extLst>
          </p:cNvPr>
          <p:cNvSpPr/>
          <p:nvPr/>
        </p:nvSpPr>
        <p:spPr>
          <a:xfrm rot="10800000">
            <a:off x="3566383" y="6779094"/>
            <a:ext cx="975834" cy="415498"/>
          </a:xfrm>
          <a:prstGeom prst="homePlate">
            <a:avLst>
              <a:gd name="adj" fmla="val 2853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0" bIns="0" rtlCol="0" anchor="ct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90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p:txBody>
      </p:sp>
      <p:sp>
        <p:nvSpPr>
          <p:cNvPr id="103" name="TextBox 102">
            <a:extLst>
              <a:ext uri="{FF2B5EF4-FFF2-40B4-BE49-F238E27FC236}">
                <a16:creationId xmlns:a16="http://schemas.microsoft.com/office/drawing/2014/main" id="{08A89E20-13CE-5E20-ED25-95ACCEEB528D}"/>
              </a:ext>
            </a:extLst>
          </p:cNvPr>
          <p:cNvSpPr txBox="1"/>
          <p:nvPr/>
        </p:nvSpPr>
        <p:spPr>
          <a:xfrm>
            <a:off x="3609904" y="5831699"/>
            <a:ext cx="932314" cy="400110"/>
          </a:xfrm>
          <a:prstGeom prst="rect">
            <a:avLst/>
          </a:prstGeom>
          <a:noFill/>
        </p:spPr>
        <p:txBody>
          <a:bodyPr wrap="square" rtlCol="0">
            <a:spAutoFit/>
          </a:bodyPr>
          <a:lstStyle/>
          <a:p>
            <a:pPr algn="r"/>
            <a:r>
              <a:rPr lang="en-US" sz="1000" b="1">
                <a:solidFill>
                  <a:schemeClr val="bg1"/>
                </a:solidFill>
                <a:latin typeface="Arial" panose="020B0604020202020204" pitchFamily="34" charset="0"/>
                <a:cs typeface="Arial" panose="020B0604020202020204" pitchFamily="34" charset="0"/>
              </a:rPr>
              <a:t>Minimized waste</a:t>
            </a:r>
          </a:p>
        </p:txBody>
      </p:sp>
      <p:sp>
        <p:nvSpPr>
          <p:cNvPr id="104" name="TextBox 103">
            <a:extLst>
              <a:ext uri="{FF2B5EF4-FFF2-40B4-BE49-F238E27FC236}">
                <a16:creationId xmlns:a16="http://schemas.microsoft.com/office/drawing/2014/main" id="{A361F37F-BAF6-A41A-A118-BBBE423FA12F}"/>
              </a:ext>
            </a:extLst>
          </p:cNvPr>
          <p:cNvSpPr txBox="1"/>
          <p:nvPr/>
        </p:nvSpPr>
        <p:spPr>
          <a:xfrm>
            <a:off x="3456432" y="6303149"/>
            <a:ext cx="1280528" cy="400110"/>
          </a:xfrm>
          <a:prstGeom prst="rect">
            <a:avLst/>
          </a:prstGeom>
          <a:noFill/>
        </p:spPr>
        <p:txBody>
          <a:bodyPr wrap="square" rtlCol="0">
            <a:spAutoFit/>
          </a:bodyPr>
          <a:lstStyle/>
          <a:p>
            <a:pPr algn="r"/>
            <a:r>
              <a:rPr lang="en-US" sz="1000" b="1">
                <a:solidFill>
                  <a:schemeClr val="bg1"/>
                </a:solidFill>
                <a:latin typeface="Arial" panose="020B0604020202020204" pitchFamily="34" charset="0"/>
                <a:cs typeface="Arial" panose="020B0604020202020204" pitchFamily="34" charset="0"/>
              </a:rPr>
              <a:t>Improved business results</a:t>
            </a:r>
          </a:p>
        </p:txBody>
      </p:sp>
      <p:sp>
        <p:nvSpPr>
          <p:cNvPr id="105" name="TextBox 104">
            <a:extLst>
              <a:ext uri="{FF2B5EF4-FFF2-40B4-BE49-F238E27FC236}">
                <a16:creationId xmlns:a16="http://schemas.microsoft.com/office/drawing/2014/main" id="{45FA63F9-E87A-E657-85B3-B082B86199F1}"/>
              </a:ext>
            </a:extLst>
          </p:cNvPr>
          <p:cNvSpPr txBox="1"/>
          <p:nvPr/>
        </p:nvSpPr>
        <p:spPr>
          <a:xfrm>
            <a:off x="3609904" y="6779095"/>
            <a:ext cx="924036" cy="400110"/>
          </a:xfrm>
          <a:prstGeom prst="rect">
            <a:avLst/>
          </a:prstGeom>
          <a:noFill/>
        </p:spPr>
        <p:txBody>
          <a:bodyPr wrap="square" rtlCol="0">
            <a:spAutoFit/>
          </a:bodyPr>
          <a:lstStyle/>
          <a:p>
            <a:pPr algn="r"/>
            <a:r>
              <a:rPr lang="en-US" sz="1000" b="1">
                <a:solidFill>
                  <a:schemeClr val="bg1"/>
                </a:solidFill>
                <a:latin typeface="Arial" panose="020B0604020202020204" pitchFamily="34" charset="0"/>
                <a:cs typeface="Arial" panose="020B0604020202020204" pitchFamily="34" charset="0"/>
              </a:rPr>
              <a:t>Greater impact</a:t>
            </a:r>
          </a:p>
        </p:txBody>
      </p:sp>
      <p:sp>
        <p:nvSpPr>
          <p:cNvPr id="106" name="object 53">
            <a:extLst>
              <a:ext uri="{FF2B5EF4-FFF2-40B4-BE49-F238E27FC236}">
                <a16:creationId xmlns:a16="http://schemas.microsoft.com/office/drawing/2014/main" id="{18792237-2D55-B009-4D8A-119C7BD7AA58}"/>
              </a:ext>
            </a:extLst>
          </p:cNvPr>
          <p:cNvSpPr txBox="1"/>
          <p:nvPr/>
        </p:nvSpPr>
        <p:spPr>
          <a:xfrm>
            <a:off x="503117" y="5537390"/>
            <a:ext cx="584570" cy="259045"/>
          </a:xfrm>
          <a:prstGeom prst="rect">
            <a:avLst/>
          </a:prstGeom>
        </p:spPr>
        <p:txBody>
          <a:bodyPr vert="horz" wrap="square" lIns="0" tIns="12700" rIns="0" bIns="0" rtlCol="0">
            <a:spAutoFit/>
          </a:bodyPr>
          <a:lstStyle/>
          <a:p>
            <a:pPr marL="12700" algn="ctr">
              <a:lnSpc>
                <a:spcPct val="100000"/>
              </a:lnSpc>
              <a:spcBef>
                <a:spcPts val="100"/>
              </a:spcBef>
            </a:pPr>
            <a:r>
              <a:rPr lang="en-US" sz="800">
                <a:solidFill>
                  <a:srgbClr val="636466"/>
                </a:solidFill>
                <a:latin typeface="Arial" panose="020B0604020202020204" pitchFamily="34" charset="0"/>
                <a:cs typeface="Arial" panose="020B0604020202020204" pitchFamily="34" charset="0"/>
              </a:rPr>
              <a:t>NOVUS Features</a:t>
            </a:r>
            <a:endParaRPr sz="800">
              <a:latin typeface="Arial" panose="020B0604020202020204" pitchFamily="34" charset="0"/>
              <a:cs typeface="Arial" panose="020B0604020202020204" pitchFamily="34" charset="0"/>
            </a:endParaRPr>
          </a:p>
        </p:txBody>
      </p:sp>
      <p:sp>
        <p:nvSpPr>
          <p:cNvPr id="107" name="object 53">
            <a:extLst>
              <a:ext uri="{FF2B5EF4-FFF2-40B4-BE49-F238E27FC236}">
                <a16:creationId xmlns:a16="http://schemas.microsoft.com/office/drawing/2014/main" id="{94F98223-85B5-C8C6-D646-B478D30CC368}"/>
              </a:ext>
            </a:extLst>
          </p:cNvPr>
          <p:cNvSpPr txBox="1"/>
          <p:nvPr/>
        </p:nvSpPr>
        <p:spPr>
          <a:xfrm>
            <a:off x="4249933" y="5537390"/>
            <a:ext cx="584570" cy="259045"/>
          </a:xfrm>
          <a:prstGeom prst="rect">
            <a:avLst/>
          </a:prstGeom>
        </p:spPr>
        <p:txBody>
          <a:bodyPr vert="horz" wrap="square" lIns="0" tIns="12700" rIns="0" bIns="0" rtlCol="0">
            <a:spAutoFit/>
          </a:bodyPr>
          <a:lstStyle/>
          <a:p>
            <a:pPr marL="12700" algn="ctr">
              <a:lnSpc>
                <a:spcPct val="100000"/>
              </a:lnSpc>
              <a:spcBef>
                <a:spcPts val="100"/>
              </a:spcBef>
            </a:pPr>
            <a:r>
              <a:rPr lang="en-US" sz="800">
                <a:solidFill>
                  <a:srgbClr val="636466"/>
                </a:solidFill>
                <a:latin typeface="Arial" panose="020B0604020202020204" pitchFamily="34" charset="0"/>
                <a:cs typeface="Arial" panose="020B0604020202020204" pitchFamily="34" charset="0"/>
              </a:rPr>
              <a:t>Client Benefits</a:t>
            </a:r>
            <a:endParaRPr sz="800">
              <a:latin typeface="Arial" panose="020B0604020202020204" pitchFamily="34" charset="0"/>
              <a:cs typeface="Arial" panose="020B0604020202020204" pitchFamily="34" charset="0"/>
            </a:endParaRPr>
          </a:p>
        </p:txBody>
      </p:sp>
      <p:pic>
        <p:nvPicPr>
          <p:cNvPr id="113" name="Picture 112" descr="A picture containing text, clipart&#10;&#10;Description automatically generated">
            <a:extLst>
              <a:ext uri="{FF2B5EF4-FFF2-40B4-BE49-F238E27FC236}">
                <a16:creationId xmlns:a16="http://schemas.microsoft.com/office/drawing/2014/main" id="{31059D51-68D8-63BC-9593-DEE1718F459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3028" y="563172"/>
            <a:ext cx="2743438" cy="603556"/>
          </a:xfrm>
          <a:prstGeom prst="rect">
            <a:avLst/>
          </a:prstGeom>
        </p:spPr>
      </p:pic>
      <p:sp>
        <p:nvSpPr>
          <p:cNvPr id="114" name="Rectangle 113">
            <a:extLst>
              <a:ext uri="{FF2B5EF4-FFF2-40B4-BE49-F238E27FC236}">
                <a16:creationId xmlns:a16="http://schemas.microsoft.com/office/drawing/2014/main" id="{209240D0-FA43-2D0D-7B33-EB5B4A63A9D5}"/>
              </a:ext>
            </a:extLst>
          </p:cNvPr>
          <p:cNvSpPr/>
          <p:nvPr/>
        </p:nvSpPr>
        <p:spPr>
          <a:xfrm>
            <a:off x="0" y="1832"/>
            <a:ext cx="5082514" cy="223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4638" y="1343500"/>
            <a:ext cx="4546856" cy="837409"/>
          </a:xfrm>
          <a:prstGeom prst="rect">
            <a:avLst/>
          </a:prstGeom>
          <a:noFill/>
        </p:spPr>
        <p:txBody>
          <a:bodyPr vert="horz" wrap="square" lIns="0" tIns="3810" rIns="0" bIns="0" rtlCol="0">
            <a:spAutoFit/>
          </a:bodyPr>
          <a:lstStyle/>
          <a:p>
            <a:pPr marL="302895" marR="280670">
              <a:lnSpc>
                <a:spcPts val="1300"/>
              </a:lnSpc>
            </a:pPr>
            <a:r>
              <a:rPr sz="1100" b="1">
                <a:solidFill>
                  <a:srgbClr val="FFFFFF"/>
                </a:solidFill>
                <a:latin typeface="Arial" panose="020B0604020202020204" pitchFamily="34" charset="0"/>
                <a:cs typeface="Arial" panose="020B0604020202020204" pitchFamily="34" charset="0"/>
              </a:rPr>
              <a:t>We are an independent media planning and buying agency that specializes in highly customized, locally targeted media of all types. No one is better at driving traffic where you need it—be it to physical locations or online.</a:t>
            </a:r>
            <a:endParaRPr lang="en-US" sz="1100" b="1">
              <a:solidFill>
                <a:srgbClr val="FFFFFF"/>
              </a:solidFill>
              <a:latin typeface="Arial" panose="020B0604020202020204" pitchFamily="34" charset="0"/>
              <a:cs typeface="Arial" panose="020B0604020202020204" pitchFamily="34" charset="0"/>
            </a:endParaRPr>
          </a:p>
          <a:p>
            <a:pPr marL="302895" marR="280670">
              <a:lnSpc>
                <a:spcPts val="1300"/>
              </a:lnSpc>
            </a:pPr>
            <a:endParaRPr lang="en-US" sz="1100">
              <a:solidFill>
                <a:srgbClr val="FFFFFF"/>
              </a:solidFill>
              <a:latin typeface="Arial" panose="020B0604020202020204" pitchFamily="34" charset="0"/>
              <a:cs typeface="Arial" panose="020B0604020202020204" pitchFamily="34" charset="0"/>
            </a:endParaRPr>
          </a:p>
        </p:txBody>
      </p:sp>
      <p:pic>
        <p:nvPicPr>
          <p:cNvPr id="6" name="Picture 20" descr="Home - VIOCVA.com">
            <a:extLst>
              <a:ext uri="{FF2B5EF4-FFF2-40B4-BE49-F238E27FC236}">
                <a16:creationId xmlns:a16="http://schemas.microsoft.com/office/drawing/2014/main" id="{EB26DD5B-803F-DF1F-10D5-4010F585353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42624" y="8267044"/>
            <a:ext cx="326287" cy="2977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ever-Tree - Wikipedia">
            <a:extLst>
              <a:ext uri="{FF2B5EF4-FFF2-40B4-BE49-F238E27FC236}">
                <a16:creationId xmlns:a16="http://schemas.microsoft.com/office/drawing/2014/main" id="{411613DD-1CA5-29A4-914F-A84CF22D20D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4668" y="8703994"/>
            <a:ext cx="525374" cy="2206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epaul University Logo PNG Vector (EPS) Free Download">
            <a:extLst>
              <a:ext uri="{FF2B5EF4-FFF2-40B4-BE49-F238E27FC236}">
                <a16:creationId xmlns:a16="http://schemas.microsoft.com/office/drawing/2014/main" id="{BDF781A1-8D97-6D8E-5C1A-66BCB459298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34985" y="8702903"/>
            <a:ext cx="429896" cy="28229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F35A5EE7-6503-542B-051A-DB419B0993C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96989" y="8387131"/>
            <a:ext cx="665215" cy="170738"/>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0EA37C3E-5210-6588-7B9A-B6ECB6EB92F4}"/>
              </a:ext>
            </a:extLst>
          </p:cNvPr>
          <p:cNvGrpSpPr>
            <a:grpSpLocks noChangeAspect="1"/>
          </p:cNvGrpSpPr>
          <p:nvPr/>
        </p:nvGrpSpPr>
        <p:grpSpPr>
          <a:xfrm>
            <a:off x="4944272" y="4168141"/>
            <a:ext cx="371429" cy="348356"/>
            <a:chOff x="671513" y="1260475"/>
            <a:chExt cx="1303338" cy="1222375"/>
          </a:xfrm>
          <a:solidFill>
            <a:srgbClr val="00B0F0"/>
          </a:solidFill>
        </p:grpSpPr>
        <p:sp>
          <p:nvSpPr>
            <p:cNvPr id="89" name="Freeform 43">
              <a:extLst>
                <a:ext uri="{FF2B5EF4-FFF2-40B4-BE49-F238E27FC236}">
                  <a16:creationId xmlns:a16="http://schemas.microsoft.com/office/drawing/2014/main" id="{2076DF9A-E700-2B40-4AC3-6E1792CABA0C}"/>
                </a:ext>
              </a:extLst>
            </p:cNvPr>
            <p:cNvSpPr>
              <a:spLocks/>
            </p:cNvSpPr>
            <p:nvPr/>
          </p:nvSpPr>
          <p:spPr bwMode="auto">
            <a:xfrm>
              <a:off x="819151" y="1260475"/>
              <a:ext cx="1103313" cy="469900"/>
            </a:xfrm>
            <a:custGeom>
              <a:avLst/>
              <a:gdLst>
                <a:gd name="T0" fmla="*/ 23 w 294"/>
                <a:gd name="T1" fmla="*/ 28 h 125"/>
                <a:gd name="T2" fmla="*/ 271 w 294"/>
                <a:gd name="T3" fmla="*/ 28 h 125"/>
                <a:gd name="T4" fmla="*/ 271 w 294"/>
                <a:gd name="T5" fmla="*/ 125 h 125"/>
                <a:gd name="T6" fmla="*/ 294 w 294"/>
                <a:gd name="T7" fmla="*/ 125 h 125"/>
                <a:gd name="T8" fmla="*/ 294 w 294"/>
                <a:gd name="T9" fmla="*/ 6 h 125"/>
                <a:gd name="T10" fmla="*/ 288 w 294"/>
                <a:gd name="T11" fmla="*/ 0 h 125"/>
                <a:gd name="T12" fmla="*/ 6 w 294"/>
                <a:gd name="T13" fmla="*/ 0 h 125"/>
                <a:gd name="T14" fmla="*/ 0 w 294"/>
                <a:gd name="T15" fmla="*/ 6 h 125"/>
                <a:gd name="T16" fmla="*/ 0 w 294"/>
                <a:gd name="T17" fmla="*/ 97 h 125"/>
                <a:gd name="T18" fmla="*/ 23 w 294"/>
                <a:gd name="T19" fmla="*/ 97 h 125"/>
                <a:gd name="T20" fmla="*/ 23 w 294"/>
                <a:gd name="T21"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125">
                  <a:moveTo>
                    <a:pt x="23" y="28"/>
                  </a:moveTo>
                  <a:cubicBezTo>
                    <a:pt x="271" y="28"/>
                    <a:pt x="271" y="28"/>
                    <a:pt x="271" y="28"/>
                  </a:cubicBezTo>
                  <a:cubicBezTo>
                    <a:pt x="271" y="125"/>
                    <a:pt x="271" y="125"/>
                    <a:pt x="271" y="125"/>
                  </a:cubicBezTo>
                  <a:cubicBezTo>
                    <a:pt x="294" y="125"/>
                    <a:pt x="294" y="125"/>
                    <a:pt x="294" y="125"/>
                  </a:cubicBezTo>
                  <a:cubicBezTo>
                    <a:pt x="294" y="6"/>
                    <a:pt x="294" y="6"/>
                    <a:pt x="294" y="6"/>
                  </a:cubicBezTo>
                  <a:cubicBezTo>
                    <a:pt x="294" y="3"/>
                    <a:pt x="292" y="0"/>
                    <a:pt x="288" y="0"/>
                  </a:cubicBezTo>
                  <a:cubicBezTo>
                    <a:pt x="6" y="0"/>
                    <a:pt x="6" y="0"/>
                    <a:pt x="6" y="0"/>
                  </a:cubicBezTo>
                  <a:cubicBezTo>
                    <a:pt x="2" y="0"/>
                    <a:pt x="0" y="3"/>
                    <a:pt x="0" y="6"/>
                  </a:cubicBezTo>
                  <a:cubicBezTo>
                    <a:pt x="0" y="97"/>
                    <a:pt x="0" y="97"/>
                    <a:pt x="0" y="97"/>
                  </a:cubicBezTo>
                  <a:cubicBezTo>
                    <a:pt x="23" y="97"/>
                    <a:pt x="23" y="97"/>
                    <a:pt x="23" y="97"/>
                  </a:cubicBezTo>
                  <a:lnTo>
                    <a:pt x="23" y="2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90" name="Freeform 44">
              <a:extLst>
                <a:ext uri="{FF2B5EF4-FFF2-40B4-BE49-F238E27FC236}">
                  <a16:creationId xmlns:a16="http://schemas.microsoft.com/office/drawing/2014/main" id="{863E1A4C-E65A-D54B-E306-5535A05F29EB}"/>
                </a:ext>
              </a:extLst>
            </p:cNvPr>
            <p:cNvSpPr>
              <a:spLocks noEditPoints="1"/>
            </p:cNvSpPr>
            <p:nvPr/>
          </p:nvSpPr>
          <p:spPr bwMode="auto">
            <a:xfrm>
              <a:off x="671513" y="1685925"/>
              <a:ext cx="608013" cy="796925"/>
            </a:xfrm>
            <a:custGeom>
              <a:avLst/>
              <a:gdLst>
                <a:gd name="T0" fmla="*/ 156 w 162"/>
                <a:gd name="T1" fmla="*/ 0 h 212"/>
                <a:gd name="T2" fmla="*/ 6 w 162"/>
                <a:gd name="T3" fmla="*/ 0 h 212"/>
                <a:gd name="T4" fmla="*/ 0 w 162"/>
                <a:gd name="T5" fmla="*/ 6 h 212"/>
                <a:gd name="T6" fmla="*/ 0 w 162"/>
                <a:gd name="T7" fmla="*/ 206 h 212"/>
                <a:gd name="T8" fmla="*/ 6 w 162"/>
                <a:gd name="T9" fmla="*/ 212 h 212"/>
                <a:gd name="T10" fmla="*/ 156 w 162"/>
                <a:gd name="T11" fmla="*/ 212 h 212"/>
                <a:gd name="T12" fmla="*/ 162 w 162"/>
                <a:gd name="T13" fmla="*/ 206 h 212"/>
                <a:gd name="T14" fmla="*/ 162 w 162"/>
                <a:gd name="T15" fmla="*/ 6 h 212"/>
                <a:gd name="T16" fmla="*/ 156 w 162"/>
                <a:gd name="T17" fmla="*/ 0 h 212"/>
                <a:gd name="T18" fmla="*/ 81 w 162"/>
                <a:gd name="T19" fmla="*/ 201 h 212"/>
                <a:gd name="T20" fmla="*/ 75 w 162"/>
                <a:gd name="T21" fmla="*/ 195 h 212"/>
                <a:gd name="T22" fmla="*/ 81 w 162"/>
                <a:gd name="T23" fmla="*/ 188 h 212"/>
                <a:gd name="T24" fmla="*/ 88 w 162"/>
                <a:gd name="T25" fmla="*/ 195 h 212"/>
                <a:gd name="T26" fmla="*/ 81 w 162"/>
                <a:gd name="T27" fmla="*/ 201 h 212"/>
                <a:gd name="T28" fmla="*/ 140 w 162"/>
                <a:gd name="T29" fmla="*/ 174 h 212"/>
                <a:gd name="T30" fmla="*/ 22 w 162"/>
                <a:gd name="T31" fmla="*/ 174 h 212"/>
                <a:gd name="T32" fmla="*/ 22 w 162"/>
                <a:gd name="T33" fmla="*/ 29 h 212"/>
                <a:gd name="T34" fmla="*/ 140 w 162"/>
                <a:gd name="T35" fmla="*/ 29 h 212"/>
                <a:gd name="T36" fmla="*/ 140 w 162"/>
                <a:gd name="T37" fmla="*/ 17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212">
                  <a:moveTo>
                    <a:pt x="156" y="0"/>
                  </a:moveTo>
                  <a:cubicBezTo>
                    <a:pt x="6" y="0"/>
                    <a:pt x="6" y="0"/>
                    <a:pt x="6" y="0"/>
                  </a:cubicBezTo>
                  <a:cubicBezTo>
                    <a:pt x="3" y="0"/>
                    <a:pt x="0" y="2"/>
                    <a:pt x="0" y="6"/>
                  </a:cubicBezTo>
                  <a:cubicBezTo>
                    <a:pt x="0" y="206"/>
                    <a:pt x="0" y="206"/>
                    <a:pt x="0" y="206"/>
                  </a:cubicBezTo>
                  <a:cubicBezTo>
                    <a:pt x="0" y="209"/>
                    <a:pt x="3" y="212"/>
                    <a:pt x="6" y="212"/>
                  </a:cubicBezTo>
                  <a:cubicBezTo>
                    <a:pt x="156" y="212"/>
                    <a:pt x="156" y="212"/>
                    <a:pt x="156" y="212"/>
                  </a:cubicBezTo>
                  <a:cubicBezTo>
                    <a:pt x="160" y="212"/>
                    <a:pt x="162" y="209"/>
                    <a:pt x="162" y="206"/>
                  </a:cubicBezTo>
                  <a:cubicBezTo>
                    <a:pt x="162" y="6"/>
                    <a:pt x="162" y="6"/>
                    <a:pt x="162" y="6"/>
                  </a:cubicBezTo>
                  <a:cubicBezTo>
                    <a:pt x="162" y="2"/>
                    <a:pt x="160" y="0"/>
                    <a:pt x="156" y="0"/>
                  </a:cubicBezTo>
                  <a:close/>
                  <a:moveTo>
                    <a:pt x="81" y="201"/>
                  </a:moveTo>
                  <a:cubicBezTo>
                    <a:pt x="78" y="201"/>
                    <a:pt x="75" y="198"/>
                    <a:pt x="75" y="195"/>
                  </a:cubicBezTo>
                  <a:cubicBezTo>
                    <a:pt x="75" y="191"/>
                    <a:pt x="78" y="188"/>
                    <a:pt x="81" y="188"/>
                  </a:cubicBezTo>
                  <a:cubicBezTo>
                    <a:pt x="85" y="188"/>
                    <a:pt x="88" y="191"/>
                    <a:pt x="88" y="195"/>
                  </a:cubicBezTo>
                  <a:cubicBezTo>
                    <a:pt x="88" y="198"/>
                    <a:pt x="85" y="201"/>
                    <a:pt x="81" y="201"/>
                  </a:cubicBezTo>
                  <a:close/>
                  <a:moveTo>
                    <a:pt x="140" y="174"/>
                  </a:moveTo>
                  <a:cubicBezTo>
                    <a:pt x="22" y="174"/>
                    <a:pt x="22" y="174"/>
                    <a:pt x="22" y="174"/>
                  </a:cubicBezTo>
                  <a:cubicBezTo>
                    <a:pt x="22" y="29"/>
                    <a:pt x="22" y="29"/>
                    <a:pt x="22" y="29"/>
                  </a:cubicBezTo>
                  <a:cubicBezTo>
                    <a:pt x="140" y="29"/>
                    <a:pt x="140" y="29"/>
                    <a:pt x="140" y="29"/>
                  </a:cubicBezTo>
                  <a:lnTo>
                    <a:pt x="140" y="1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91" name="Rectangle 45">
              <a:extLst>
                <a:ext uri="{FF2B5EF4-FFF2-40B4-BE49-F238E27FC236}">
                  <a16:creationId xmlns:a16="http://schemas.microsoft.com/office/drawing/2014/main" id="{76C12EBD-03C2-AABA-C872-8A8B63C15185}"/>
                </a:ext>
              </a:extLst>
            </p:cNvPr>
            <p:cNvSpPr>
              <a:spLocks noChangeArrowheads="1"/>
            </p:cNvSpPr>
            <p:nvPr/>
          </p:nvSpPr>
          <p:spPr bwMode="auto">
            <a:xfrm>
              <a:off x="1336676" y="2084388"/>
              <a:ext cx="206375" cy="117475"/>
            </a:xfrm>
            <a:prstGeom prst="rect">
              <a:avLst/>
            </a:pr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92" name="Freeform 46">
              <a:extLst>
                <a:ext uri="{FF2B5EF4-FFF2-40B4-BE49-F238E27FC236}">
                  <a16:creationId xmlns:a16="http://schemas.microsoft.com/office/drawing/2014/main" id="{62AAA50B-0637-233C-EC0F-F25795AB887B}"/>
                </a:ext>
              </a:extLst>
            </p:cNvPr>
            <p:cNvSpPr>
              <a:spLocks noEditPoints="1"/>
            </p:cNvSpPr>
            <p:nvPr/>
          </p:nvSpPr>
          <p:spPr bwMode="auto">
            <a:xfrm>
              <a:off x="1336676" y="1922463"/>
              <a:ext cx="206375" cy="134938"/>
            </a:xfrm>
            <a:custGeom>
              <a:avLst/>
              <a:gdLst>
                <a:gd name="T0" fmla="*/ 0 w 55"/>
                <a:gd name="T1" fmla="*/ 36 h 36"/>
                <a:gd name="T2" fmla="*/ 55 w 55"/>
                <a:gd name="T3" fmla="*/ 36 h 36"/>
                <a:gd name="T4" fmla="*/ 55 w 55"/>
                <a:gd name="T5" fmla="*/ 0 h 36"/>
                <a:gd name="T6" fmla="*/ 0 w 55"/>
                <a:gd name="T7" fmla="*/ 0 h 36"/>
                <a:gd name="T8" fmla="*/ 0 w 55"/>
                <a:gd name="T9" fmla="*/ 36 h 36"/>
                <a:gd name="T10" fmla="*/ 9 w 55"/>
                <a:gd name="T11" fmla="*/ 13 h 36"/>
                <a:gd name="T12" fmla="*/ 15 w 55"/>
                <a:gd name="T13" fmla="*/ 19 h 36"/>
                <a:gd name="T14" fmla="*/ 9 w 55"/>
                <a:gd name="T15" fmla="*/ 25 h 36"/>
                <a:gd name="T16" fmla="*/ 3 w 55"/>
                <a:gd name="T17" fmla="*/ 19 h 36"/>
                <a:gd name="T18" fmla="*/ 9 w 55"/>
                <a:gd name="T1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6">
                  <a:moveTo>
                    <a:pt x="0" y="36"/>
                  </a:moveTo>
                  <a:cubicBezTo>
                    <a:pt x="55" y="36"/>
                    <a:pt x="55" y="36"/>
                    <a:pt x="55" y="36"/>
                  </a:cubicBezTo>
                  <a:cubicBezTo>
                    <a:pt x="55" y="0"/>
                    <a:pt x="55" y="0"/>
                    <a:pt x="55" y="0"/>
                  </a:cubicBezTo>
                  <a:cubicBezTo>
                    <a:pt x="0" y="0"/>
                    <a:pt x="0" y="0"/>
                    <a:pt x="0" y="0"/>
                  </a:cubicBezTo>
                  <a:lnTo>
                    <a:pt x="0" y="36"/>
                  </a:lnTo>
                  <a:close/>
                  <a:moveTo>
                    <a:pt x="9" y="13"/>
                  </a:moveTo>
                  <a:cubicBezTo>
                    <a:pt x="13" y="13"/>
                    <a:pt x="15" y="15"/>
                    <a:pt x="15" y="19"/>
                  </a:cubicBezTo>
                  <a:cubicBezTo>
                    <a:pt x="15" y="22"/>
                    <a:pt x="13" y="25"/>
                    <a:pt x="9" y="25"/>
                  </a:cubicBezTo>
                  <a:cubicBezTo>
                    <a:pt x="6" y="25"/>
                    <a:pt x="3" y="22"/>
                    <a:pt x="3" y="19"/>
                  </a:cubicBezTo>
                  <a:cubicBezTo>
                    <a:pt x="3" y="15"/>
                    <a:pt x="6" y="13"/>
                    <a:pt x="9" y="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93" name="Freeform 47">
              <a:extLst>
                <a:ext uri="{FF2B5EF4-FFF2-40B4-BE49-F238E27FC236}">
                  <a16:creationId xmlns:a16="http://schemas.microsoft.com/office/drawing/2014/main" id="{C4BD49A5-A228-421C-579C-552880D53EF3}"/>
                </a:ext>
              </a:extLst>
            </p:cNvPr>
            <p:cNvSpPr>
              <a:spLocks noEditPoints="1"/>
            </p:cNvSpPr>
            <p:nvPr/>
          </p:nvSpPr>
          <p:spPr bwMode="auto">
            <a:xfrm>
              <a:off x="1598613" y="1784350"/>
              <a:ext cx="376238" cy="673100"/>
            </a:xfrm>
            <a:custGeom>
              <a:avLst/>
              <a:gdLst>
                <a:gd name="T0" fmla="*/ 95 w 100"/>
                <a:gd name="T1" fmla="*/ 0 h 179"/>
                <a:gd name="T2" fmla="*/ 5 w 100"/>
                <a:gd name="T3" fmla="*/ 0 h 179"/>
                <a:gd name="T4" fmla="*/ 0 w 100"/>
                <a:gd name="T5" fmla="*/ 5 h 179"/>
                <a:gd name="T6" fmla="*/ 0 w 100"/>
                <a:gd name="T7" fmla="*/ 174 h 179"/>
                <a:gd name="T8" fmla="*/ 5 w 100"/>
                <a:gd name="T9" fmla="*/ 179 h 179"/>
                <a:gd name="T10" fmla="*/ 95 w 100"/>
                <a:gd name="T11" fmla="*/ 179 h 179"/>
                <a:gd name="T12" fmla="*/ 100 w 100"/>
                <a:gd name="T13" fmla="*/ 174 h 179"/>
                <a:gd name="T14" fmla="*/ 100 w 100"/>
                <a:gd name="T15" fmla="*/ 5 h 179"/>
                <a:gd name="T16" fmla="*/ 95 w 100"/>
                <a:gd name="T17" fmla="*/ 0 h 179"/>
                <a:gd name="T18" fmla="*/ 50 w 100"/>
                <a:gd name="T19" fmla="*/ 170 h 179"/>
                <a:gd name="T20" fmla="*/ 44 w 100"/>
                <a:gd name="T21" fmla="*/ 165 h 179"/>
                <a:gd name="T22" fmla="*/ 50 w 100"/>
                <a:gd name="T23" fmla="*/ 159 h 179"/>
                <a:gd name="T24" fmla="*/ 55 w 100"/>
                <a:gd name="T25" fmla="*/ 165 h 179"/>
                <a:gd name="T26" fmla="*/ 50 w 100"/>
                <a:gd name="T27" fmla="*/ 170 h 179"/>
                <a:gd name="T28" fmla="*/ 82 w 100"/>
                <a:gd name="T29" fmla="*/ 146 h 179"/>
                <a:gd name="T30" fmla="*/ 17 w 100"/>
                <a:gd name="T31" fmla="*/ 146 h 179"/>
                <a:gd name="T32" fmla="*/ 17 w 100"/>
                <a:gd name="T33" fmla="*/ 25 h 179"/>
                <a:gd name="T34" fmla="*/ 82 w 100"/>
                <a:gd name="T35" fmla="*/ 25 h 179"/>
                <a:gd name="T36" fmla="*/ 82 w 100"/>
                <a:gd name="T37"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79">
                  <a:moveTo>
                    <a:pt x="95" y="0"/>
                  </a:moveTo>
                  <a:cubicBezTo>
                    <a:pt x="5" y="0"/>
                    <a:pt x="5" y="0"/>
                    <a:pt x="5" y="0"/>
                  </a:cubicBezTo>
                  <a:cubicBezTo>
                    <a:pt x="2" y="0"/>
                    <a:pt x="0" y="2"/>
                    <a:pt x="0" y="5"/>
                  </a:cubicBezTo>
                  <a:cubicBezTo>
                    <a:pt x="0" y="174"/>
                    <a:pt x="0" y="174"/>
                    <a:pt x="0" y="174"/>
                  </a:cubicBezTo>
                  <a:cubicBezTo>
                    <a:pt x="0" y="177"/>
                    <a:pt x="2" y="179"/>
                    <a:pt x="5" y="179"/>
                  </a:cubicBezTo>
                  <a:cubicBezTo>
                    <a:pt x="95" y="179"/>
                    <a:pt x="95" y="179"/>
                    <a:pt x="95" y="179"/>
                  </a:cubicBezTo>
                  <a:cubicBezTo>
                    <a:pt x="97" y="179"/>
                    <a:pt x="100" y="177"/>
                    <a:pt x="100" y="174"/>
                  </a:cubicBezTo>
                  <a:cubicBezTo>
                    <a:pt x="100" y="5"/>
                    <a:pt x="100" y="5"/>
                    <a:pt x="100" y="5"/>
                  </a:cubicBezTo>
                  <a:cubicBezTo>
                    <a:pt x="100" y="2"/>
                    <a:pt x="97" y="0"/>
                    <a:pt x="95" y="0"/>
                  </a:cubicBezTo>
                  <a:close/>
                  <a:moveTo>
                    <a:pt x="50" y="170"/>
                  </a:moveTo>
                  <a:cubicBezTo>
                    <a:pt x="47" y="170"/>
                    <a:pt x="44" y="168"/>
                    <a:pt x="44" y="165"/>
                  </a:cubicBezTo>
                  <a:cubicBezTo>
                    <a:pt x="44" y="162"/>
                    <a:pt x="47" y="159"/>
                    <a:pt x="50" y="159"/>
                  </a:cubicBezTo>
                  <a:cubicBezTo>
                    <a:pt x="53" y="159"/>
                    <a:pt x="55" y="162"/>
                    <a:pt x="55" y="165"/>
                  </a:cubicBezTo>
                  <a:cubicBezTo>
                    <a:pt x="55" y="168"/>
                    <a:pt x="53" y="170"/>
                    <a:pt x="50" y="170"/>
                  </a:cubicBezTo>
                  <a:close/>
                  <a:moveTo>
                    <a:pt x="82" y="146"/>
                  </a:moveTo>
                  <a:cubicBezTo>
                    <a:pt x="17" y="146"/>
                    <a:pt x="17" y="146"/>
                    <a:pt x="17" y="146"/>
                  </a:cubicBezTo>
                  <a:cubicBezTo>
                    <a:pt x="17" y="25"/>
                    <a:pt x="17" y="25"/>
                    <a:pt x="17" y="25"/>
                  </a:cubicBezTo>
                  <a:cubicBezTo>
                    <a:pt x="82" y="25"/>
                    <a:pt x="82" y="25"/>
                    <a:pt x="82" y="25"/>
                  </a:cubicBezTo>
                  <a:lnTo>
                    <a:pt x="82" y="14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grpSp>
      <p:grpSp>
        <p:nvGrpSpPr>
          <p:cNvPr id="118" name="Group 117">
            <a:extLst>
              <a:ext uri="{FF2B5EF4-FFF2-40B4-BE49-F238E27FC236}">
                <a16:creationId xmlns:a16="http://schemas.microsoft.com/office/drawing/2014/main" id="{6ED1E4F1-C598-2AAA-FB84-BD6C11B7369A}"/>
              </a:ext>
            </a:extLst>
          </p:cNvPr>
          <p:cNvGrpSpPr/>
          <p:nvPr/>
        </p:nvGrpSpPr>
        <p:grpSpPr>
          <a:xfrm>
            <a:off x="6381403" y="4132169"/>
            <a:ext cx="332800" cy="374196"/>
            <a:chOff x="6396989" y="4106094"/>
            <a:chExt cx="332800" cy="374196"/>
          </a:xfrm>
        </p:grpSpPr>
        <p:grpSp>
          <p:nvGrpSpPr>
            <p:cNvPr id="108" name="Graphic 205">
              <a:extLst>
                <a:ext uri="{FF2B5EF4-FFF2-40B4-BE49-F238E27FC236}">
                  <a16:creationId xmlns:a16="http://schemas.microsoft.com/office/drawing/2014/main" id="{295C85D8-C62B-43BA-86FC-F13232BA223A}"/>
                </a:ext>
              </a:extLst>
            </p:cNvPr>
            <p:cNvGrpSpPr/>
            <p:nvPr/>
          </p:nvGrpSpPr>
          <p:grpSpPr>
            <a:xfrm>
              <a:off x="6396989" y="4133608"/>
              <a:ext cx="332800" cy="346682"/>
              <a:chOff x="3256506" y="5636232"/>
              <a:chExt cx="377512" cy="377512"/>
            </a:xfrm>
            <a:solidFill>
              <a:srgbClr val="00B0F0"/>
            </a:solidFill>
          </p:grpSpPr>
          <p:sp>
            <p:nvSpPr>
              <p:cNvPr id="109" name="Freeform: Shape 276">
                <a:extLst>
                  <a:ext uri="{FF2B5EF4-FFF2-40B4-BE49-F238E27FC236}">
                    <a16:creationId xmlns:a16="http://schemas.microsoft.com/office/drawing/2014/main" id="{25E74AA4-890A-AB7C-544E-AAD6CD0F337B}"/>
                  </a:ext>
                </a:extLst>
              </p:cNvPr>
              <p:cNvSpPr/>
              <p:nvPr/>
            </p:nvSpPr>
            <p:spPr>
              <a:xfrm>
                <a:off x="3262098" y="5633283"/>
                <a:ext cx="365715" cy="275269"/>
              </a:xfrm>
              <a:custGeom>
                <a:avLst/>
                <a:gdLst>
                  <a:gd name="connsiteX0" fmla="*/ 364728 w 365714"/>
                  <a:gd name="connsiteY0" fmla="*/ 83344 h 275269"/>
                  <a:gd name="connsiteX1" fmla="*/ 318632 w 365714"/>
                  <a:gd name="connsiteY1" fmla="*/ 43146 h 275269"/>
                  <a:gd name="connsiteX2" fmla="*/ 272540 w 365714"/>
                  <a:gd name="connsiteY2" fmla="*/ 2949 h 275269"/>
                  <a:gd name="connsiteX3" fmla="*/ 226440 w 365714"/>
                  <a:gd name="connsiteY3" fmla="*/ 43146 h 275269"/>
                  <a:gd name="connsiteX4" fmla="*/ 180345 w 365714"/>
                  <a:gd name="connsiteY4" fmla="*/ 83344 h 275269"/>
                  <a:gd name="connsiteX5" fmla="*/ 230790 w 365714"/>
                  <a:gd name="connsiteY5" fmla="*/ 83344 h 275269"/>
                  <a:gd name="connsiteX6" fmla="*/ 7708 w 365714"/>
                  <a:gd name="connsiteY6" fmla="*/ 251576 h 275269"/>
                  <a:gd name="connsiteX7" fmla="*/ 5671 w 365714"/>
                  <a:gd name="connsiteY7" fmla="*/ 258965 h 275269"/>
                  <a:gd name="connsiteX8" fmla="*/ 322218 w 365714"/>
                  <a:gd name="connsiteY8" fmla="*/ 83344 h 275269"/>
                  <a:gd name="connsiteX9" fmla="*/ 364728 w 365714"/>
                  <a:gd name="connsiteY9" fmla="*/ 83344 h 27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14" h="275269">
                    <a:moveTo>
                      <a:pt x="364728" y="83344"/>
                    </a:moveTo>
                    <a:lnTo>
                      <a:pt x="318632" y="43146"/>
                    </a:lnTo>
                    <a:lnTo>
                      <a:pt x="272540" y="2949"/>
                    </a:lnTo>
                    <a:lnTo>
                      <a:pt x="226440" y="43146"/>
                    </a:lnTo>
                    <a:lnTo>
                      <a:pt x="180345" y="83344"/>
                    </a:lnTo>
                    <a:lnTo>
                      <a:pt x="230790" y="83344"/>
                    </a:lnTo>
                    <a:cubicBezTo>
                      <a:pt x="213806" y="187675"/>
                      <a:pt x="117406" y="268832"/>
                      <a:pt x="7708" y="251576"/>
                    </a:cubicBezTo>
                    <a:cubicBezTo>
                      <a:pt x="2883" y="250825"/>
                      <a:pt x="928" y="257318"/>
                      <a:pt x="5671" y="258965"/>
                    </a:cubicBezTo>
                    <a:cubicBezTo>
                      <a:pt x="142188" y="306477"/>
                      <a:pt x="299465" y="228410"/>
                      <a:pt x="322218" y="83344"/>
                    </a:cubicBezTo>
                    <a:lnTo>
                      <a:pt x="364728" y="8334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110" name="Freeform: Shape 277">
                <a:extLst>
                  <a:ext uri="{FF2B5EF4-FFF2-40B4-BE49-F238E27FC236}">
                    <a16:creationId xmlns:a16="http://schemas.microsoft.com/office/drawing/2014/main" id="{C5F6C5C1-7750-3083-EF9B-E4AFAA1AE528}"/>
                  </a:ext>
                </a:extLst>
              </p:cNvPr>
              <p:cNvSpPr/>
              <p:nvPr/>
            </p:nvSpPr>
            <p:spPr>
              <a:xfrm>
                <a:off x="3474444" y="5848472"/>
                <a:ext cx="51121" cy="169094"/>
              </a:xfrm>
              <a:custGeom>
                <a:avLst/>
                <a:gdLst>
                  <a:gd name="connsiteX0" fmla="*/ 50138 w 51121"/>
                  <a:gd name="connsiteY0" fmla="*/ 2949 h 169093"/>
                  <a:gd name="connsiteX1" fmla="*/ 2949 w 51121"/>
                  <a:gd name="connsiteY1" fmla="*/ 37016 h 169093"/>
                  <a:gd name="connsiteX2" fmla="*/ 2949 w 51121"/>
                  <a:gd name="connsiteY2" fmla="*/ 166620 h 169093"/>
                  <a:gd name="connsiteX3" fmla="*/ 50138 w 51121"/>
                  <a:gd name="connsiteY3" fmla="*/ 166620 h 169093"/>
                  <a:gd name="connsiteX4" fmla="*/ 50138 w 51121"/>
                  <a:gd name="connsiteY4" fmla="*/ 2949 h 16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1" h="169093">
                    <a:moveTo>
                      <a:pt x="50138" y="2949"/>
                    </a:moveTo>
                    <a:cubicBezTo>
                      <a:pt x="35966" y="16052"/>
                      <a:pt x="20114" y="27468"/>
                      <a:pt x="2949" y="37016"/>
                    </a:cubicBezTo>
                    <a:lnTo>
                      <a:pt x="2949" y="166620"/>
                    </a:lnTo>
                    <a:lnTo>
                      <a:pt x="50138" y="166620"/>
                    </a:lnTo>
                    <a:lnTo>
                      <a:pt x="50138" y="294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111" name="Freeform: Shape 278">
                <a:extLst>
                  <a:ext uri="{FF2B5EF4-FFF2-40B4-BE49-F238E27FC236}">
                    <a16:creationId xmlns:a16="http://schemas.microsoft.com/office/drawing/2014/main" id="{88674F3A-45EC-4B25-867D-3DE20A6F86DD}"/>
                  </a:ext>
                </a:extLst>
              </p:cNvPr>
              <p:cNvSpPr/>
              <p:nvPr/>
            </p:nvSpPr>
            <p:spPr>
              <a:xfrm>
                <a:off x="3403661" y="5894096"/>
                <a:ext cx="51121" cy="121905"/>
              </a:xfrm>
              <a:custGeom>
                <a:avLst/>
                <a:gdLst>
                  <a:gd name="connsiteX0" fmla="*/ 2949 w 51121"/>
                  <a:gd name="connsiteY0" fmla="*/ 120997 h 121904"/>
                  <a:gd name="connsiteX1" fmla="*/ 50138 w 51121"/>
                  <a:gd name="connsiteY1" fmla="*/ 120997 h 121904"/>
                  <a:gd name="connsiteX2" fmla="*/ 50138 w 51121"/>
                  <a:gd name="connsiteY2" fmla="*/ 2949 h 121904"/>
                  <a:gd name="connsiteX3" fmla="*/ 2949 w 51121"/>
                  <a:gd name="connsiteY3" fmla="*/ 17900 h 121904"/>
                  <a:gd name="connsiteX4" fmla="*/ 2949 w 51121"/>
                  <a:gd name="connsiteY4" fmla="*/ 120997 h 12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1" h="121904">
                    <a:moveTo>
                      <a:pt x="2949" y="120997"/>
                    </a:moveTo>
                    <a:lnTo>
                      <a:pt x="50138" y="120997"/>
                    </a:lnTo>
                    <a:lnTo>
                      <a:pt x="50138" y="2949"/>
                    </a:lnTo>
                    <a:cubicBezTo>
                      <a:pt x="35144" y="9339"/>
                      <a:pt x="19359" y="14377"/>
                      <a:pt x="2949" y="17900"/>
                    </a:cubicBezTo>
                    <a:lnTo>
                      <a:pt x="2949" y="12099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112" name="Freeform: Shape 279">
                <a:extLst>
                  <a:ext uri="{FF2B5EF4-FFF2-40B4-BE49-F238E27FC236}">
                    <a16:creationId xmlns:a16="http://schemas.microsoft.com/office/drawing/2014/main" id="{80A26968-D1C1-1337-6AAC-7692948CC7CD}"/>
                  </a:ext>
                </a:extLst>
              </p:cNvPr>
              <p:cNvSpPr/>
              <p:nvPr/>
            </p:nvSpPr>
            <p:spPr>
              <a:xfrm>
                <a:off x="3545228" y="5725474"/>
                <a:ext cx="51121" cy="290999"/>
              </a:xfrm>
              <a:custGeom>
                <a:avLst/>
                <a:gdLst>
                  <a:gd name="connsiteX0" fmla="*/ 2949 w 51121"/>
                  <a:gd name="connsiteY0" fmla="*/ 289619 h 290998"/>
                  <a:gd name="connsiteX1" fmla="*/ 50138 w 51121"/>
                  <a:gd name="connsiteY1" fmla="*/ 289619 h 290998"/>
                  <a:gd name="connsiteX2" fmla="*/ 50138 w 51121"/>
                  <a:gd name="connsiteY2" fmla="*/ 2949 h 290998"/>
                  <a:gd name="connsiteX3" fmla="*/ 48947 w 51121"/>
                  <a:gd name="connsiteY3" fmla="*/ 2949 h 290998"/>
                  <a:gd name="connsiteX4" fmla="*/ 2949 w 51121"/>
                  <a:gd name="connsiteY4" fmla="*/ 100619 h 290998"/>
                  <a:gd name="connsiteX5" fmla="*/ 2949 w 51121"/>
                  <a:gd name="connsiteY5" fmla="*/ 289619 h 29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21" h="290998">
                    <a:moveTo>
                      <a:pt x="2949" y="289619"/>
                    </a:moveTo>
                    <a:lnTo>
                      <a:pt x="50138" y="289619"/>
                    </a:lnTo>
                    <a:lnTo>
                      <a:pt x="50138" y="2949"/>
                    </a:lnTo>
                    <a:lnTo>
                      <a:pt x="48947" y="2949"/>
                    </a:lnTo>
                    <a:cubicBezTo>
                      <a:pt x="41542" y="39537"/>
                      <a:pt x="25466" y="72651"/>
                      <a:pt x="2949" y="100619"/>
                    </a:cubicBezTo>
                    <a:lnTo>
                      <a:pt x="2949" y="28961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115" name="Freeform: Shape 280">
                <a:extLst>
                  <a:ext uri="{FF2B5EF4-FFF2-40B4-BE49-F238E27FC236}">
                    <a16:creationId xmlns:a16="http://schemas.microsoft.com/office/drawing/2014/main" id="{66F27C69-2D0E-4239-1EC7-B8F695F6B5F4}"/>
                  </a:ext>
                </a:extLst>
              </p:cNvPr>
              <p:cNvSpPr/>
              <p:nvPr/>
            </p:nvSpPr>
            <p:spPr>
              <a:xfrm>
                <a:off x="3262094" y="5900809"/>
                <a:ext cx="51121" cy="114040"/>
              </a:xfrm>
              <a:custGeom>
                <a:avLst/>
                <a:gdLst>
                  <a:gd name="connsiteX0" fmla="*/ 50138 w 51121"/>
                  <a:gd name="connsiteY0" fmla="*/ 14334 h 114040"/>
                  <a:gd name="connsiteX1" fmla="*/ 2949 w 51121"/>
                  <a:gd name="connsiteY1" fmla="*/ 2949 h 114040"/>
                  <a:gd name="connsiteX2" fmla="*/ 2949 w 51121"/>
                  <a:gd name="connsiteY2" fmla="*/ 114284 h 114040"/>
                  <a:gd name="connsiteX3" fmla="*/ 50138 w 51121"/>
                  <a:gd name="connsiteY3" fmla="*/ 114284 h 114040"/>
                  <a:gd name="connsiteX4" fmla="*/ 50138 w 51121"/>
                  <a:gd name="connsiteY4" fmla="*/ 14334 h 11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1" h="114040">
                    <a:moveTo>
                      <a:pt x="50138" y="14334"/>
                    </a:moveTo>
                    <a:cubicBezTo>
                      <a:pt x="34114" y="11990"/>
                      <a:pt x="18333" y="8231"/>
                      <a:pt x="2949" y="2949"/>
                    </a:cubicBezTo>
                    <a:lnTo>
                      <a:pt x="2949" y="114284"/>
                    </a:lnTo>
                    <a:lnTo>
                      <a:pt x="50138" y="114284"/>
                    </a:lnTo>
                    <a:lnTo>
                      <a:pt x="50138" y="1433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sp>
            <p:nvSpPr>
              <p:cNvPr id="116" name="Freeform: Shape 281">
                <a:extLst>
                  <a:ext uri="{FF2B5EF4-FFF2-40B4-BE49-F238E27FC236}">
                    <a16:creationId xmlns:a16="http://schemas.microsoft.com/office/drawing/2014/main" id="{7C549558-4E2F-6B90-519C-29A7D3438625}"/>
                  </a:ext>
                </a:extLst>
              </p:cNvPr>
              <p:cNvSpPr/>
              <p:nvPr/>
            </p:nvSpPr>
            <p:spPr>
              <a:xfrm>
                <a:off x="3332877" y="5913015"/>
                <a:ext cx="51121" cy="102243"/>
              </a:xfrm>
              <a:custGeom>
                <a:avLst/>
                <a:gdLst>
                  <a:gd name="connsiteX0" fmla="*/ 2949 w 51121"/>
                  <a:gd name="connsiteY0" fmla="*/ 102078 h 102242"/>
                  <a:gd name="connsiteX1" fmla="*/ 50138 w 51121"/>
                  <a:gd name="connsiteY1" fmla="*/ 102078 h 102242"/>
                  <a:gd name="connsiteX2" fmla="*/ 50138 w 51121"/>
                  <a:gd name="connsiteY2" fmla="*/ 2949 h 102242"/>
                  <a:gd name="connsiteX3" fmla="*/ 17362 w 51121"/>
                  <a:gd name="connsiteY3" fmla="*/ 4935 h 102242"/>
                  <a:gd name="connsiteX4" fmla="*/ 2949 w 51121"/>
                  <a:gd name="connsiteY4" fmla="*/ 4495 h 102242"/>
                  <a:gd name="connsiteX5" fmla="*/ 2949 w 51121"/>
                  <a:gd name="connsiteY5" fmla="*/ 102078 h 10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21" h="102242">
                    <a:moveTo>
                      <a:pt x="2949" y="102078"/>
                    </a:moveTo>
                    <a:lnTo>
                      <a:pt x="50138" y="102078"/>
                    </a:lnTo>
                    <a:lnTo>
                      <a:pt x="50138" y="2949"/>
                    </a:lnTo>
                    <a:cubicBezTo>
                      <a:pt x="39407" y="4251"/>
                      <a:pt x="28471" y="4935"/>
                      <a:pt x="17362" y="4935"/>
                    </a:cubicBezTo>
                    <a:cubicBezTo>
                      <a:pt x="12540" y="4935"/>
                      <a:pt x="7739" y="4754"/>
                      <a:pt x="2949" y="4495"/>
                    </a:cubicBezTo>
                    <a:lnTo>
                      <a:pt x="2949" y="10207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grpSp>
        <p:sp>
          <p:nvSpPr>
            <p:cNvPr id="117" name="Freeform 29">
              <a:extLst>
                <a:ext uri="{FF2B5EF4-FFF2-40B4-BE49-F238E27FC236}">
                  <a16:creationId xmlns:a16="http://schemas.microsoft.com/office/drawing/2014/main" id="{057A64C6-1436-880A-865D-0B34A715DEB0}"/>
                </a:ext>
              </a:extLst>
            </p:cNvPr>
            <p:cNvSpPr>
              <a:spLocks noChangeAspect="1"/>
            </p:cNvSpPr>
            <p:nvPr/>
          </p:nvSpPr>
          <p:spPr bwMode="auto">
            <a:xfrm>
              <a:off x="6396989" y="4106094"/>
              <a:ext cx="110024" cy="196340"/>
            </a:xfrm>
            <a:custGeom>
              <a:avLst/>
              <a:gdLst>
                <a:gd name="T0" fmla="*/ 150 w 158"/>
                <a:gd name="T1" fmla="*/ 150 h 283"/>
                <a:gd name="T2" fmla="*/ 158 w 158"/>
                <a:gd name="T3" fmla="*/ 182 h 283"/>
                <a:gd name="T4" fmla="*/ 141 w 158"/>
                <a:gd name="T5" fmla="*/ 229 h 283"/>
                <a:gd name="T6" fmla="*/ 93 w 158"/>
                <a:gd name="T7" fmla="*/ 251 h 283"/>
                <a:gd name="T8" fmla="*/ 93 w 158"/>
                <a:gd name="T9" fmla="*/ 283 h 283"/>
                <a:gd name="T10" fmla="*/ 66 w 158"/>
                <a:gd name="T11" fmla="*/ 283 h 283"/>
                <a:gd name="T12" fmla="*/ 66 w 158"/>
                <a:gd name="T13" fmla="*/ 251 h 283"/>
                <a:gd name="T14" fmla="*/ 0 w 158"/>
                <a:gd name="T15" fmla="*/ 190 h 283"/>
                <a:gd name="T16" fmla="*/ 42 w 158"/>
                <a:gd name="T17" fmla="*/ 179 h 283"/>
                <a:gd name="T18" fmla="*/ 80 w 158"/>
                <a:gd name="T19" fmla="*/ 214 h 283"/>
                <a:gd name="T20" fmla="*/ 103 w 158"/>
                <a:gd name="T21" fmla="*/ 207 h 283"/>
                <a:gd name="T22" fmla="*/ 110 w 158"/>
                <a:gd name="T23" fmla="*/ 189 h 283"/>
                <a:gd name="T24" fmla="*/ 103 w 158"/>
                <a:gd name="T25" fmla="*/ 172 h 283"/>
                <a:gd name="T26" fmla="*/ 71 w 158"/>
                <a:gd name="T27" fmla="*/ 158 h 283"/>
                <a:gd name="T28" fmla="*/ 36 w 158"/>
                <a:gd name="T29" fmla="*/ 142 h 283"/>
                <a:gd name="T30" fmla="*/ 16 w 158"/>
                <a:gd name="T31" fmla="*/ 121 h 283"/>
                <a:gd name="T32" fmla="*/ 8 w 158"/>
                <a:gd name="T33" fmla="*/ 90 h 283"/>
                <a:gd name="T34" fmla="*/ 22 w 158"/>
                <a:gd name="T35" fmla="*/ 47 h 283"/>
                <a:gd name="T36" fmla="*/ 66 w 158"/>
                <a:gd name="T37" fmla="*/ 24 h 283"/>
                <a:gd name="T38" fmla="*/ 66 w 158"/>
                <a:gd name="T39" fmla="*/ 0 h 283"/>
                <a:gd name="T40" fmla="*/ 93 w 158"/>
                <a:gd name="T41" fmla="*/ 0 h 283"/>
                <a:gd name="T42" fmla="*/ 93 w 158"/>
                <a:gd name="T43" fmla="*/ 24 h 283"/>
                <a:gd name="T44" fmla="*/ 151 w 158"/>
                <a:gd name="T45" fmla="*/ 75 h 283"/>
                <a:gd name="T46" fmla="*/ 114 w 158"/>
                <a:gd name="T47" fmla="*/ 91 h 283"/>
                <a:gd name="T48" fmla="*/ 80 w 158"/>
                <a:gd name="T49" fmla="*/ 59 h 283"/>
                <a:gd name="T50" fmla="*/ 62 w 158"/>
                <a:gd name="T51" fmla="*/ 66 h 283"/>
                <a:gd name="T52" fmla="*/ 55 w 158"/>
                <a:gd name="T53" fmla="*/ 83 h 283"/>
                <a:gd name="T54" fmla="*/ 62 w 158"/>
                <a:gd name="T55" fmla="*/ 99 h 283"/>
                <a:gd name="T56" fmla="*/ 90 w 158"/>
                <a:gd name="T57" fmla="*/ 112 h 283"/>
                <a:gd name="T58" fmla="*/ 128 w 158"/>
                <a:gd name="T59" fmla="*/ 129 h 283"/>
                <a:gd name="T60" fmla="*/ 150 w 158"/>
                <a:gd name="T61" fmla="*/ 15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283">
                  <a:moveTo>
                    <a:pt x="150" y="150"/>
                  </a:moveTo>
                  <a:cubicBezTo>
                    <a:pt x="155" y="159"/>
                    <a:pt x="158" y="170"/>
                    <a:pt x="158" y="182"/>
                  </a:cubicBezTo>
                  <a:cubicBezTo>
                    <a:pt x="158" y="201"/>
                    <a:pt x="152" y="216"/>
                    <a:pt x="141" y="229"/>
                  </a:cubicBezTo>
                  <a:cubicBezTo>
                    <a:pt x="130" y="241"/>
                    <a:pt x="114" y="249"/>
                    <a:pt x="93" y="251"/>
                  </a:cubicBezTo>
                  <a:cubicBezTo>
                    <a:pt x="93" y="283"/>
                    <a:pt x="93" y="283"/>
                    <a:pt x="93" y="283"/>
                  </a:cubicBezTo>
                  <a:cubicBezTo>
                    <a:pt x="66" y="283"/>
                    <a:pt x="66" y="283"/>
                    <a:pt x="66" y="283"/>
                  </a:cubicBezTo>
                  <a:cubicBezTo>
                    <a:pt x="66" y="251"/>
                    <a:pt x="66" y="251"/>
                    <a:pt x="66" y="251"/>
                  </a:cubicBezTo>
                  <a:cubicBezTo>
                    <a:pt x="31" y="248"/>
                    <a:pt x="9" y="227"/>
                    <a:pt x="0" y="190"/>
                  </a:cubicBezTo>
                  <a:cubicBezTo>
                    <a:pt x="42" y="179"/>
                    <a:pt x="42" y="179"/>
                    <a:pt x="42" y="179"/>
                  </a:cubicBezTo>
                  <a:cubicBezTo>
                    <a:pt x="46" y="203"/>
                    <a:pt x="59" y="214"/>
                    <a:pt x="80" y="214"/>
                  </a:cubicBezTo>
                  <a:cubicBezTo>
                    <a:pt x="90" y="214"/>
                    <a:pt x="98" y="212"/>
                    <a:pt x="103" y="207"/>
                  </a:cubicBezTo>
                  <a:cubicBezTo>
                    <a:pt x="107" y="202"/>
                    <a:pt x="110" y="196"/>
                    <a:pt x="110" y="189"/>
                  </a:cubicBezTo>
                  <a:cubicBezTo>
                    <a:pt x="110" y="181"/>
                    <a:pt x="107" y="176"/>
                    <a:pt x="103" y="172"/>
                  </a:cubicBezTo>
                  <a:cubicBezTo>
                    <a:pt x="98" y="168"/>
                    <a:pt x="87" y="163"/>
                    <a:pt x="71" y="158"/>
                  </a:cubicBezTo>
                  <a:cubicBezTo>
                    <a:pt x="56" y="152"/>
                    <a:pt x="44" y="147"/>
                    <a:pt x="36" y="142"/>
                  </a:cubicBezTo>
                  <a:cubicBezTo>
                    <a:pt x="28" y="137"/>
                    <a:pt x="21" y="130"/>
                    <a:pt x="16" y="121"/>
                  </a:cubicBezTo>
                  <a:cubicBezTo>
                    <a:pt x="11" y="112"/>
                    <a:pt x="8" y="102"/>
                    <a:pt x="8" y="90"/>
                  </a:cubicBezTo>
                  <a:cubicBezTo>
                    <a:pt x="8" y="74"/>
                    <a:pt x="13" y="60"/>
                    <a:pt x="22" y="47"/>
                  </a:cubicBezTo>
                  <a:cubicBezTo>
                    <a:pt x="31" y="35"/>
                    <a:pt x="46" y="27"/>
                    <a:pt x="66" y="24"/>
                  </a:cubicBezTo>
                  <a:cubicBezTo>
                    <a:pt x="66" y="0"/>
                    <a:pt x="66" y="0"/>
                    <a:pt x="66" y="0"/>
                  </a:cubicBezTo>
                  <a:cubicBezTo>
                    <a:pt x="93" y="0"/>
                    <a:pt x="93" y="0"/>
                    <a:pt x="93" y="0"/>
                  </a:cubicBezTo>
                  <a:cubicBezTo>
                    <a:pt x="93" y="24"/>
                    <a:pt x="93" y="24"/>
                    <a:pt x="93" y="24"/>
                  </a:cubicBezTo>
                  <a:cubicBezTo>
                    <a:pt x="123" y="28"/>
                    <a:pt x="142" y="45"/>
                    <a:pt x="151" y="75"/>
                  </a:cubicBezTo>
                  <a:cubicBezTo>
                    <a:pt x="114" y="91"/>
                    <a:pt x="114" y="91"/>
                    <a:pt x="114" y="91"/>
                  </a:cubicBezTo>
                  <a:cubicBezTo>
                    <a:pt x="107" y="70"/>
                    <a:pt x="96" y="59"/>
                    <a:pt x="80" y="59"/>
                  </a:cubicBezTo>
                  <a:cubicBezTo>
                    <a:pt x="73" y="59"/>
                    <a:pt x="67" y="62"/>
                    <a:pt x="62" y="66"/>
                  </a:cubicBezTo>
                  <a:cubicBezTo>
                    <a:pt x="58" y="71"/>
                    <a:pt x="55" y="77"/>
                    <a:pt x="55" y="83"/>
                  </a:cubicBezTo>
                  <a:cubicBezTo>
                    <a:pt x="55" y="90"/>
                    <a:pt x="57" y="95"/>
                    <a:pt x="62" y="99"/>
                  </a:cubicBezTo>
                  <a:cubicBezTo>
                    <a:pt x="66" y="102"/>
                    <a:pt x="76" y="107"/>
                    <a:pt x="90" y="112"/>
                  </a:cubicBezTo>
                  <a:cubicBezTo>
                    <a:pt x="106" y="118"/>
                    <a:pt x="119" y="123"/>
                    <a:pt x="128" y="129"/>
                  </a:cubicBezTo>
                  <a:cubicBezTo>
                    <a:pt x="137" y="134"/>
                    <a:pt x="144" y="141"/>
                    <a:pt x="150" y="150"/>
                  </a:cubicBezTo>
                  <a:close/>
                </a:path>
              </a:pathLst>
            </a:custGeom>
            <a:solidFill>
              <a:srgbClr val="00B0F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000000"/>
                </a:solidFill>
                <a:effectLst/>
                <a:uLnTx/>
                <a:uFillTx/>
              </a:endParaRPr>
            </a:p>
          </p:txBody>
        </p:sp>
      </p:grpSp>
      <p:sp>
        <p:nvSpPr>
          <p:cNvPr id="16" name="object 72">
            <a:extLst>
              <a:ext uri="{FF2B5EF4-FFF2-40B4-BE49-F238E27FC236}">
                <a16:creationId xmlns:a16="http://schemas.microsoft.com/office/drawing/2014/main" id="{90EEB3CD-8DE4-8B17-64E2-81F90FDF827A}"/>
              </a:ext>
            </a:extLst>
          </p:cNvPr>
          <p:cNvSpPr txBox="1"/>
          <p:nvPr/>
        </p:nvSpPr>
        <p:spPr>
          <a:xfrm>
            <a:off x="442469" y="7867650"/>
            <a:ext cx="3100831" cy="330860"/>
          </a:xfrm>
          <a:prstGeom prst="rect">
            <a:avLst/>
          </a:prstGeom>
        </p:spPr>
        <p:txBody>
          <a:bodyPr vert="horz" wrap="square" lIns="0" tIns="83820" rIns="0" bIns="0" rtlCol="0">
            <a:spAutoFit/>
          </a:bodyPr>
          <a:lstStyle/>
          <a:p>
            <a:pPr marL="784225" algn="l">
              <a:lnSpc>
                <a:spcPct val="100000"/>
              </a:lnSpc>
              <a:spcBef>
                <a:spcPts val="660"/>
              </a:spcBef>
            </a:pPr>
            <a:r>
              <a:rPr lang="en-US" sz="1600">
                <a:solidFill>
                  <a:srgbClr val="00AEE6"/>
                </a:solidFill>
                <a:latin typeface="Arial Black"/>
                <a:cs typeface="Arial Black"/>
              </a:rPr>
              <a:t>RECOGNITION</a:t>
            </a:r>
            <a:endParaRPr sz="1600">
              <a:latin typeface="Arial Black"/>
              <a:cs typeface="Arial Black"/>
            </a:endParaRPr>
          </a:p>
        </p:txBody>
      </p:sp>
      <p:pic>
        <p:nvPicPr>
          <p:cNvPr id="17" name="Picture 16">
            <a:extLst>
              <a:ext uri="{FF2B5EF4-FFF2-40B4-BE49-F238E27FC236}">
                <a16:creationId xmlns:a16="http://schemas.microsoft.com/office/drawing/2014/main" id="{1AFDCA08-B29C-6DBF-0369-121AA3D04642}"/>
              </a:ext>
            </a:extLst>
          </p:cNvPr>
          <p:cNvPicPr>
            <a:picLocks noChangeAspect="1"/>
          </p:cNvPicPr>
          <p:nvPr/>
        </p:nvPicPr>
        <p:blipFill>
          <a:blip r:embed="rId25"/>
          <a:stretch>
            <a:fillRect/>
          </a:stretch>
        </p:blipFill>
        <p:spPr>
          <a:xfrm>
            <a:off x="2279867" y="8255660"/>
            <a:ext cx="943854" cy="786545"/>
          </a:xfrm>
          <a:prstGeom prst="rect">
            <a:avLst/>
          </a:prstGeom>
        </p:spPr>
      </p:pic>
      <p:grpSp>
        <p:nvGrpSpPr>
          <p:cNvPr id="77" name="Group 76">
            <a:extLst>
              <a:ext uri="{FF2B5EF4-FFF2-40B4-BE49-F238E27FC236}">
                <a16:creationId xmlns:a16="http://schemas.microsoft.com/office/drawing/2014/main" id="{17A804B0-48FA-E505-3D45-593C09EE2F12}"/>
              </a:ext>
            </a:extLst>
          </p:cNvPr>
          <p:cNvGrpSpPr/>
          <p:nvPr/>
        </p:nvGrpSpPr>
        <p:grpSpPr>
          <a:xfrm>
            <a:off x="861827" y="8333218"/>
            <a:ext cx="1186202" cy="621497"/>
            <a:chOff x="861827" y="8333218"/>
            <a:chExt cx="1186202" cy="621497"/>
          </a:xfrm>
        </p:grpSpPr>
        <p:pic>
          <p:nvPicPr>
            <p:cNvPr id="23" name="Picture 22">
              <a:extLst>
                <a:ext uri="{FF2B5EF4-FFF2-40B4-BE49-F238E27FC236}">
                  <a16:creationId xmlns:a16="http://schemas.microsoft.com/office/drawing/2014/main" id="{851D97EC-612B-ABDA-684D-EA15796A0FFA}"/>
                </a:ext>
              </a:extLst>
            </p:cNvPr>
            <p:cNvPicPr>
              <a:picLocks noChangeAspect="1"/>
            </p:cNvPicPr>
            <p:nvPr/>
          </p:nvPicPr>
          <p:blipFill>
            <a:blip r:embed="rId26">
              <a:clrChange>
                <a:clrFrom>
                  <a:srgbClr val="FFFFFF"/>
                </a:clrFrom>
                <a:clrTo>
                  <a:srgbClr val="FFFFFF">
                    <a:alpha val="0"/>
                  </a:srgbClr>
                </a:clrTo>
              </a:clrChange>
            </a:blip>
            <a:stretch>
              <a:fillRect/>
            </a:stretch>
          </p:blipFill>
          <p:spPr>
            <a:xfrm>
              <a:off x="914078" y="8626680"/>
              <a:ext cx="1133951" cy="328035"/>
            </a:xfrm>
            <a:prstGeom prst="rect">
              <a:avLst/>
            </a:prstGeom>
          </p:spPr>
        </p:pic>
        <p:pic>
          <p:nvPicPr>
            <p:cNvPr id="1030" name="Picture 6">
              <a:extLst>
                <a:ext uri="{FF2B5EF4-FFF2-40B4-BE49-F238E27FC236}">
                  <a16:creationId xmlns:a16="http://schemas.microsoft.com/office/drawing/2014/main" id="{84C32AB9-DE98-6EA2-6FB4-D8680C6FE39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1827" y="8333218"/>
              <a:ext cx="975855" cy="32528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5cc397-db6a-4aeb-ac49-84f486d2a599" xsi:nil="true"/>
    <lcf76f155ced4ddcb4097134ff3c332f xmlns="f1f8e9c0-b7ed-4f7a-a06c-093eef87edb1">
      <Terms xmlns="http://schemas.microsoft.com/office/infopath/2007/PartnerControls"/>
    </lcf76f155ced4ddcb4097134ff3c332f>
    <SharedWithUsers xmlns="545cc397-db6a-4aeb-ac49-84f486d2a599">
      <UserInfo>
        <DisplayName>Rob Davis</DisplayName>
        <AccountId>10</AccountId>
        <AccountType/>
      </UserInfo>
      <UserInfo>
        <DisplayName>Candi Atteberry</DisplayName>
        <AccountId>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3D044B7C40664C814D3487EEC03DDE" ma:contentTypeVersion="18" ma:contentTypeDescription="Create a new document." ma:contentTypeScope="" ma:versionID="b356107a2061cda61792136405e672e7">
  <xsd:schema xmlns:xsd="http://www.w3.org/2001/XMLSchema" xmlns:xs="http://www.w3.org/2001/XMLSchema" xmlns:p="http://schemas.microsoft.com/office/2006/metadata/properties" xmlns:ns2="545cc397-db6a-4aeb-ac49-84f486d2a599" xmlns:ns3="f1f8e9c0-b7ed-4f7a-a06c-093eef87edb1" targetNamespace="http://schemas.microsoft.com/office/2006/metadata/properties" ma:root="true" ma:fieldsID="41504cb41269d161b26dc074a320e7c8" ns2:_="" ns3:_="">
    <xsd:import namespace="545cc397-db6a-4aeb-ac49-84f486d2a599"/>
    <xsd:import namespace="f1f8e9c0-b7ed-4f7a-a06c-093eef87ed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cc397-db6a-4aeb-ac49-84f486d2a5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ac7ad0-abee-4d5b-b081-f329abfa329c}" ma:internalName="TaxCatchAll" ma:showField="CatchAllData" ma:web="545cc397-db6a-4aeb-ac49-84f486d2a5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f8e9c0-b7ed-4f7a-a06c-093eef87ed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277ad3-2cbc-4dbc-b5ae-a05062d116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50AF5A-4CFC-4705-AC8A-BEA053A17EF1}">
  <ds:schemaRefs>
    <ds:schemaRef ds:uri="545cc397-db6a-4aeb-ac49-84f486d2a599"/>
    <ds:schemaRef ds:uri="f1f8e9c0-b7ed-4f7a-a06c-093eef87ed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5B34BA-4ADF-40C1-A498-9E935615E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cc397-db6a-4aeb-ac49-84f486d2a599"/>
    <ds:schemaRef ds:uri="f1f8e9c0-b7ed-4f7a-a06c-093eef87e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D0742A-BA30-4D51-A0C2-E5214AD87C6F}">
  <ds:schemaRefs>
    <ds:schemaRef ds:uri="http://schemas.microsoft.com/sharepoint/v3/contenttype/forms"/>
  </ds:schemaRefs>
</ds:datastoreItem>
</file>

<file path=docMetadata/LabelInfo.xml><?xml version="1.0" encoding="utf-8"?>
<clbl:labelList xmlns:clbl="http://schemas.microsoft.com/office/2020/mipLabelMetadata">
  <clbl:label id="{aba5ee85-1ae1-4e8d-9a18-7ca8884d56a3}" enabled="0" method="" siteId="{aba5ee85-1ae1-4e8d-9a18-7ca8884d56a3}" removed="1"/>
</clbl:labelList>
</file>

<file path=docProps/app.xml><?xml version="1.0" encoding="utf-8"?>
<Properties xmlns="http://schemas.openxmlformats.org/officeDocument/2006/extended-properties" xmlns:vt="http://schemas.openxmlformats.org/officeDocument/2006/docPropsVTypes">
  <Template/>
  <TotalTime>1605</TotalTime>
  <Words>192</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OUR DIFFERENCE IS YOUR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DIFFERENCE IS YOUR</dc:title>
  <cp:lastModifiedBy>Bridgit Wallace</cp:lastModifiedBy>
  <cp:revision>2</cp:revision>
  <dcterms:created xsi:type="dcterms:W3CDTF">2023-03-20T15:34:47Z</dcterms:created>
  <dcterms:modified xsi:type="dcterms:W3CDTF">2024-08-09T20:42:25Z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2022-11-04T00:00:00Z</vt:filetime>
  </property>
  <property fmtid="{D5CDD505-2E9C-101B-9397-08002B2CF9AE}" pid="3" name="Creator">
    <vt:lpwstr>Adobe InDesign 18.0 (Macintosh)</vt:lpwstr>
  </property>
  <property fmtid="{D5CDD505-2E9C-101B-9397-08002B2CF9AE}" pid="4" name="LastSaved">
    <vt:filetime>2023-03-20T00:00:00Z</vt:filetime>
  </property>
  <property fmtid="{D5CDD505-2E9C-101B-9397-08002B2CF9AE}" pid="5" name="Producer">
    <vt:lpwstr>Adobe PDF Library 17.0</vt:lpwstr>
  </property>
  <property fmtid="{D5CDD505-2E9C-101B-9397-08002B2CF9AE}" pid="6" name="ContentTypeId">
    <vt:lpwstr>0x0101000E3D044B7C40664C814D3487EEC03DDE</vt:lpwstr>
  </property>
  <property fmtid="{D5CDD505-2E9C-101B-9397-08002B2CF9AE}" pid="7" name="MediaServiceImageTags">
    <vt:lpwstr/>
  </property>
</Properties>
</file>